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313" r:id="rId4"/>
    <p:sldMasterId id="2147493502" r:id="rId5"/>
  </p:sldMasterIdLst>
  <p:notesMasterIdLst>
    <p:notesMasterId r:id="rId35"/>
  </p:notesMasterIdLst>
  <p:handoutMasterIdLst>
    <p:handoutMasterId r:id="rId36"/>
  </p:handoutMasterIdLst>
  <p:sldIdLst>
    <p:sldId id="612" r:id="rId6"/>
    <p:sldId id="747" r:id="rId7"/>
    <p:sldId id="440" r:id="rId8"/>
    <p:sldId id="716" r:id="rId9"/>
    <p:sldId id="726" r:id="rId10"/>
    <p:sldId id="727" r:id="rId11"/>
    <p:sldId id="753" r:id="rId12"/>
    <p:sldId id="734" r:id="rId13"/>
    <p:sldId id="729" r:id="rId14"/>
    <p:sldId id="731" r:id="rId15"/>
    <p:sldId id="732" r:id="rId16"/>
    <p:sldId id="733" r:id="rId17"/>
    <p:sldId id="749" r:id="rId18"/>
    <p:sldId id="737" r:id="rId19"/>
    <p:sldId id="750" r:id="rId20"/>
    <p:sldId id="745" r:id="rId21"/>
    <p:sldId id="730" r:id="rId22"/>
    <p:sldId id="746" r:id="rId23"/>
    <p:sldId id="738" r:id="rId24"/>
    <p:sldId id="739" r:id="rId25"/>
    <p:sldId id="752" r:id="rId26"/>
    <p:sldId id="751" r:id="rId27"/>
    <p:sldId id="742" r:id="rId28"/>
    <p:sldId id="744" r:id="rId29"/>
    <p:sldId id="748" r:id="rId30"/>
    <p:sldId id="722" r:id="rId31"/>
    <p:sldId id="370" r:id="rId32"/>
    <p:sldId id="257" r:id="rId33"/>
    <p:sldId id="646" r:id="rId34"/>
  </p:sldIdLst>
  <p:sldSz cx="12192000" cy="6858000"/>
  <p:notesSz cx="6797675" cy="9926638"/>
  <p:defaultText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3" orient="horz" pos="6045" userDrawn="1">
          <p15:clr>
            <a:srgbClr val="A4A3A4"/>
          </p15:clr>
        </p15:guide>
        <p15:guide id="4" orient="horz" pos="5715" userDrawn="1">
          <p15:clr>
            <a:srgbClr val="A4A3A4"/>
          </p15:clr>
        </p15:guide>
        <p15:guide id="7" pos="10972" userDrawn="1">
          <p15:clr>
            <a:srgbClr val="A4A3A4"/>
          </p15:clr>
        </p15:guide>
        <p15:guide id="9" pos="10023" userDrawn="1">
          <p15:clr>
            <a:srgbClr val="A4A3A4"/>
          </p15:clr>
        </p15:guide>
        <p15:guide id="11" orient="horz" pos="1139" userDrawn="1">
          <p15:clr>
            <a:srgbClr val="A4A3A4"/>
          </p15:clr>
        </p15:guide>
        <p15:guide id="16" orient="horz" pos="323" userDrawn="1">
          <p15:clr>
            <a:srgbClr val="A4A3A4"/>
          </p15:clr>
        </p15:guide>
        <p15:guide id="17" pos="1935" userDrawn="1">
          <p15:clr>
            <a:srgbClr val="A4A3A4"/>
          </p15:clr>
        </p15:guide>
      </p15:sldGuideLst>
    </p:ext>
    <p:ext uri="{2D200454-40CA-4A62-9FC3-DE9A4176ACB9}">
      <p15:notesGuideLst xmlns:p15="http://schemas.microsoft.com/office/powerpoint/2012/main" xmlns="">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aartje van schuur" initials="kvs"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163"/>
    <a:srgbClr val="83D7FF"/>
    <a:srgbClr val="58585B"/>
    <a:srgbClr val="434345"/>
    <a:srgbClr val="222223"/>
    <a:srgbClr val="646567"/>
    <a:srgbClr val="565656"/>
    <a:srgbClr val="374043"/>
    <a:srgbClr val="7CA241"/>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0" autoAdjust="0"/>
  </p:normalViewPr>
  <p:slideViewPr>
    <p:cSldViewPr snapToGrid="0" snapToObjects="1" showGuides="1">
      <p:cViewPr>
        <p:scale>
          <a:sx n="111" d="100"/>
          <a:sy n="111" d="100"/>
        </p:scale>
        <p:origin x="-444" y="-186"/>
      </p:cViewPr>
      <p:guideLst>
        <p:guide orient="horz" pos="6045"/>
        <p:guide orient="horz" pos="5715"/>
        <p:guide orient="horz" pos="1139"/>
        <p:guide orient="horz" pos="323"/>
        <p:guide pos="10972"/>
        <p:guide pos="10023"/>
        <p:guide pos="1935"/>
      </p:guideLst>
    </p:cSldViewPr>
  </p:slideViewPr>
  <p:outlineViewPr>
    <p:cViewPr>
      <p:scale>
        <a:sx n="33" d="100"/>
        <a:sy n="33" d="100"/>
      </p:scale>
      <p:origin x="0" y="-4074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38" d="100"/>
          <a:sy n="38" d="100"/>
        </p:scale>
        <p:origin x="2352" y="6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en-GB" dirty="0"/>
          </a:p>
        </p:txBody>
      </p:sp>
      <p:sp>
        <p:nvSpPr>
          <p:cNvPr id="3" name="Date Placeholder 2"/>
          <p:cNvSpPr>
            <a:spLocks noGrp="1"/>
          </p:cNvSpPr>
          <p:nvPr>
            <p:ph type="dt" sz="quarter" idx="1"/>
          </p:nvPr>
        </p:nvSpPr>
        <p:spPr>
          <a:xfrm>
            <a:off x="3850294" y="0"/>
            <a:ext cx="2945862" cy="495793"/>
          </a:xfrm>
          <a:prstGeom prst="rect">
            <a:avLst/>
          </a:prstGeom>
        </p:spPr>
        <p:txBody>
          <a:bodyPr vert="horz" lIns="88221" tIns="44111" rIns="88221" bIns="44111" rtlCol="0"/>
          <a:lstStyle>
            <a:lvl1pPr algn="r">
              <a:defRPr sz="1200"/>
            </a:lvl1pPr>
          </a:lstStyle>
          <a:p>
            <a:fld id="{11059CDB-72EA-483D-9A34-D50D3267644F}" type="datetimeFigureOut">
              <a:rPr lang="nl-NL" smtClean="0"/>
              <a:t>24-6-2019</a:t>
            </a:fld>
            <a:endParaRPr lang="nl-NL" dirty="0"/>
          </a:p>
        </p:txBody>
      </p:sp>
      <p:sp>
        <p:nvSpPr>
          <p:cNvPr id="4" name="Footer Placeholder 3"/>
          <p:cNvSpPr>
            <a:spLocks noGrp="1"/>
          </p:cNvSpPr>
          <p:nvPr>
            <p:ph type="ftr" sz="quarter" idx="2"/>
          </p:nvPr>
        </p:nvSpPr>
        <p:spPr>
          <a:xfrm>
            <a:off x="0" y="9429305"/>
            <a:ext cx="2945862" cy="495793"/>
          </a:xfrm>
          <a:prstGeom prst="rect">
            <a:avLst/>
          </a:prstGeom>
        </p:spPr>
        <p:txBody>
          <a:bodyPr vert="horz" lIns="88221" tIns="44111" rIns="88221" bIns="44111"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294" y="9429305"/>
            <a:ext cx="2945862" cy="495793"/>
          </a:xfrm>
          <a:prstGeom prst="rect">
            <a:avLst/>
          </a:prstGeom>
        </p:spPr>
        <p:txBody>
          <a:bodyPr vert="horz" lIns="88221" tIns="44111" rIns="88221" bIns="44111" rtlCol="0" anchor="b"/>
          <a:lstStyle>
            <a:lvl1pPr algn="r">
              <a:defRPr sz="1200"/>
            </a:lvl1pPr>
          </a:lstStyle>
          <a:p>
            <a:fld id="{82556AC4-8048-47C4-97D0-565009C72CFD}" type="slidenum">
              <a:rPr lang="nl-NL" smtClean="0"/>
              <a:t>‹nr.›</a:t>
            </a:fld>
            <a:endParaRPr lang="nl-NL" dirty="0"/>
          </a:p>
        </p:txBody>
      </p:sp>
    </p:spTree>
    <p:extLst>
      <p:ext uri="{BB962C8B-B14F-4D97-AF65-F5344CB8AC3E}">
        <p14:creationId xmlns:p14="http://schemas.microsoft.com/office/powerpoint/2010/main" val="3268241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GB" dirty="0"/>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2D6798F8-BDA6-46C0-A11F-B16041C3620C}" type="datetimeFigureOut">
              <a:rPr lang="nl-NL" smtClean="0"/>
              <a:t>24-6-2019</a:t>
            </a:fld>
            <a:endParaRPr lang="nl-NL"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62" tIns="47781" rIns="95562" bIns="47781"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628DE85F-A49F-4D4C-8D78-799212E249B2}" type="slidenum">
              <a:rPr lang="nl-NL" smtClean="0"/>
              <a:t>‹nr.›</a:t>
            </a:fld>
            <a:endParaRPr lang="nl-NL" dirty="0"/>
          </a:p>
        </p:txBody>
      </p:sp>
    </p:spTree>
    <p:extLst>
      <p:ext uri="{BB962C8B-B14F-4D97-AF65-F5344CB8AC3E}">
        <p14:creationId xmlns:p14="http://schemas.microsoft.com/office/powerpoint/2010/main" val="410335867"/>
      </p:ext>
    </p:extLst>
  </p:cSld>
  <p:clrMap bg1="lt1" tx1="dk1" bg2="lt2" tx2="dk2" accent1="accent1" accent2="accent2" accent3="accent3" accent4="accent4" accent5="accent5" accent6="accent6" hlink="hlink" folHlink="folHlink"/>
  <p:notesStyle>
    <a:lvl1pPr marL="0" algn="l" defTabSz="1232345" rtl="0" eaLnBrk="1" latinLnBrk="0" hangingPunct="1">
      <a:defRPr sz="1600" kern="1200">
        <a:solidFill>
          <a:schemeClr val="tx1"/>
        </a:solidFill>
        <a:latin typeface="+mn-lt"/>
        <a:ea typeface="+mn-ea"/>
        <a:cs typeface="+mn-cs"/>
      </a:defRPr>
    </a:lvl1pPr>
    <a:lvl2pPr marL="616171" algn="l" defTabSz="1232345" rtl="0" eaLnBrk="1" latinLnBrk="0" hangingPunct="1">
      <a:defRPr sz="1600" kern="1200">
        <a:solidFill>
          <a:schemeClr val="tx1"/>
        </a:solidFill>
        <a:latin typeface="+mn-lt"/>
        <a:ea typeface="+mn-ea"/>
        <a:cs typeface="+mn-cs"/>
      </a:defRPr>
    </a:lvl2pPr>
    <a:lvl3pPr marL="1232345" algn="l" defTabSz="1232345" rtl="0" eaLnBrk="1" latinLnBrk="0" hangingPunct="1">
      <a:defRPr sz="1600" kern="1200">
        <a:solidFill>
          <a:schemeClr val="tx1"/>
        </a:solidFill>
        <a:latin typeface="+mn-lt"/>
        <a:ea typeface="+mn-ea"/>
        <a:cs typeface="+mn-cs"/>
      </a:defRPr>
    </a:lvl3pPr>
    <a:lvl4pPr marL="1848516" algn="l" defTabSz="1232345" rtl="0" eaLnBrk="1" latinLnBrk="0" hangingPunct="1">
      <a:defRPr sz="1600" kern="1200">
        <a:solidFill>
          <a:schemeClr val="tx1"/>
        </a:solidFill>
        <a:latin typeface="+mn-lt"/>
        <a:ea typeface="+mn-ea"/>
        <a:cs typeface="+mn-cs"/>
      </a:defRPr>
    </a:lvl4pPr>
    <a:lvl5pPr marL="2464690" algn="l" defTabSz="1232345" rtl="0" eaLnBrk="1" latinLnBrk="0" hangingPunct="1">
      <a:defRPr sz="1600" kern="1200">
        <a:solidFill>
          <a:schemeClr val="tx1"/>
        </a:solidFill>
        <a:latin typeface="+mn-lt"/>
        <a:ea typeface="+mn-ea"/>
        <a:cs typeface="+mn-cs"/>
      </a:defRPr>
    </a:lvl5pPr>
    <a:lvl6pPr marL="3080862" algn="l" defTabSz="1232345" rtl="0" eaLnBrk="1" latinLnBrk="0" hangingPunct="1">
      <a:defRPr sz="1600" kern="1200">
        <a:solidFill>
          <a:schemeClr val="tx1"/>
        </a:solidFill>
        <a:latin typeface="+mn-lt"/>
        <a:ea typeface="+mn-ea"/>
        <a:cs typeface="+mn-cs"/>
      </a:defRPr>
    </a:lvl6pPr>
    <a:lvl7pPr marL="3697036" algn="l" defTabSz="1232345" rtl="0" eaLnBrk="1" latinLnBrk="0" hangingPunct="1">
      <a:defRPr sz="1600" kern="1200">
        <a:solidFill>
          <a:schemeClr val="tx1"/>
        </a:solidFill>
        <a:latin typeface="+mn-lt"/>
        <a:ea typeface="+mn-ea"/>
        <a:cs typeface="+mn-cs"/>
      </a:defRPr>
    </a:lvl7pPr>
    <a:lvl8pPr marL="4313207" algn="l" defTabSz="1232345" rtl="0" eaLnBrk="1" latinLnBrk="0" hangingPunct="1">
      <a:defRPr sz="1600" kern="1200">
        <a:solidFill>
          <a:schemeClr val="tx1"/>
        </a:solidFill>
        <a:latin typeface="+mn-lt"/>
        <a:ea typeface="+mn-ea"/>
        <a:cs typeface="+mn-cs"/>
      </a:defRPr>
    </a:lvl8pPr>
    <a:lvl9pPr marL="4929378" algn="l" defTabSz="12323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nl-NL" smtClean="0"/>
              <a:t>1</a:t>
            </a:fld>
            <a:endParaRPr lang="nl-NL" dirty="0"/>
          </a:p>
        </p:txBody>
      </p:sp>
    </p:spTree>
    <p:extLst>
      <p:ext uri="{BB962C8B-B14F-4D97-AF65-F5344CB8AC3E}">
        <p14:creationId xmlns:p14="http://schemas.microsoft.com/office/powerpoint/2010/main" val="104571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10</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2295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11</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5442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12</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7983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628DE85F-A49F-4D4C-8D78-799212E249B2}" type="slidenum">
              <a:rPr lang="nl-NL" smtClean="0"/>
              <a:t>13</a:t>
            </a:fld>
            <a:endParaRPr lang="nl-NL" dirty="0"/>
          </a:p>
        </p:txBody>
      </p:sp>
    </p:spTree>
    <p:extLst>
      <p:ext uri="{BB962C8B-B14F-4D97-AF65-F5344CB8AC3E}">
        <p14:creationId xmlns:p14="http://schemas.microsoft.com/office/powerpoint/2010/main" val="332541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14</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073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628DE85F-A49F-4D4C-8D78-799212E249B2}" type="slidenum">
              <a:rPr lang="nl-NL" smtClean="0"/>
              <a:t>15</a:t>
            </a:fld>
            <a:endParaRPr lang="nl-NL" dirty="0"/>
          </a:p>
        </p:txBody>
      </p:sp>
    </p:spTree>
    <p:extLst>
      <p:ext uri="{BB962C8B-B14F-4D97-AF65-F5344CB8AC3E}">
        <p14:creationId xmlns:p14="http://schemas.microsoft.com/office/powerpoint/2010/main" val="3840455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16</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564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17</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794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18</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370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19</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000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nl-NL" smtClean="0"/>
              <a:t>2</a:t>
            </a:fld>
            <a:endParaRPr lang="nl-NL" dirty="0"/>
          </a:p>
        </p:txBody>
      </p:sp>
    </p:spTree>
    <p:extLst>
      <p:ext uri="{BB962C8B-B14F-4D97-AF65-F5344CB8AC3E}">
        <p14:creationId xmlns:p14="http://schemas.microsoft.com/office/powerpoint/2010/main" val="307730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628DE85F-A49F-4D4C-8D78-799212E249B2}" type="slidenum">
              <a:rPr lang="nl-NL" smtClean="0"/>
              <a:t>20</a:t>
            </a:fld>
            <a:endParaRPr lang="nl-NL" dirty="0"/>
          </a:p>
        </p:txBody>
      </p:sp>
    </p:spTree>
    <p:extLst>
      <p:ext uri="{BB962C8B-B14F-4D97-AF65-F5344CB8AC3E}">
        <p14:creationId xmlns:p14="http://schemas.microsoft.com/office/powerpoint/2010/main" val="1771242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21</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8949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22</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894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23</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139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24</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258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25</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770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26</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426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87400"/>
            <a:ext cx="5905500" cy="3322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9688" y="9428163"/>
            <a:ext cx="2946400" cy="496887"/>
          </a:xfrm>
          <a:prstGeom prst="rect">
            <a:avLst/>
          </a:prstGeom>
        </p:spPr>
        <p:txBody>
          <a:bodyPr lIns="91430" tIns="45716" rIns="91430" bIns="45716"/>
          <a:lstStyle/>
          <a:p>
            <a:r>
              <a:rPr lang="nl-NL" sz="800" dirty="0">
                <a:solidFill>
                  <a:schemeClr val="bg2"/>
                </a:solidFill>
              </a:rPr>
              <a:t>Page </a:t>
            </a:r>
            <a:fld id="{631115FC-FCCC-412E-8B45-85A3F482063D}" type="slidenum">
              <a:rPr lang="nl-NL" sz="800" smtClean="0">
                <a:solidFill>
                  <a:schemeClr val="bg2"/>
                </a:solidFill>
              </a:rPr>
              <a:pPr/>
              <a:t>27</a:t>
            </a:fld>
            <a:endParaRPr lang="nl-NL" sz="800" dirty="0">
              <a:solidFill>
                <a:schemeClr val="bg2"/>
              </a:solidFill>
            </a:endParaRPr>
          </a:p>
        </p:txBody>
      </p:sp>
    </p:spTree>
    <p:extLst>
      <p:ext uri="{BB962C8B-B14F-4D97-AF65-F5344CB8AC3E}">
        <p14:creationId xmlns:p14="http://schemas.microsoft.com/office/powerpoint/2010/main" val="1688444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628DE85F-A49F-4D4C-8D78-799212E249B2}" type="slidenum">
              <a:rPr lang="nl-NL" smtClean="0"/>
              <a:t>28</a:t>
            </a:fld>
            <a:endParaRPr lang="nl-NL" dirty="0"/>
          </a:p>
        </p:txBody>
      </p:sp>
    </p:spTree>
    <p:extLst>
      <p:ext uri="{BB962C8B-B14F-4D97-AF65-F5344CB8AC3E}">
        <p14:creationId xmlns:p14="http://schemas.microsoft.com/office/powerpoint/2010/main" val="2280829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nl-NL" smtClean="0"/>
              <a:t>29</a:t>
            </a:fld>
            <a:endParaRPr lang="nl-NL" dirty="0"/>
          </a:p>
        </p:txBody>
      </p:sp>
    </p:spTree>
    <p:extLst>
      <p:ext uri="{BB962C8B-B14F-4D97-AF65-F5344CB8AC3E}">
        <p14:creationId xmlns:p14="http://schemas.microsoft.com/office/powerpoint/2010/main" val="152526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3</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60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nl-NL" smtClean="0"/>
              <a:t>4</a:t>
            </a:fld>
            <a:endParaRPr lang="nl-NL" dirty="0"/>
          </a:p>
        </p:txBody>
      </p:sp>
    </p:spTree>
    <p:extLst>
      <p:ext uri="{BB962C8B-B14F-4D97-AF65-F5344CB8AC3E}">
        <p14:creationId xmlns:p14="http://schemas.microsoft.com/office/powerpoint/2010/main" val="2693285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5</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148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6</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43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7</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204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8</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06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marL="0" marR="0" lvl="0" indent="0" algn="r" defTabSz="1232345" rtl="0" eaLnBrk="1" fontAlgn="auto" latinLnBrk="0" hangingPunct="1">
              <a:lnSpc>
                <a:spcPct val="100000"/>
              </a:lnSpc>
              <a:spcBef>
                <a:spcPts val="0"/>
              </a:spcBef>
              <a:spcAft>
                <a:spcPts val="0"/>
              </a:spcAft>
              <a:buClrTx/>
              <a:buSzTx/>
              <a:buFontTx/>
              <a:buNone/>
              <a:tabLst/>
              <a:defRPr/>
            </a:pPr>
            <a:fld id="{628DE85F-A49F-4D4C-8D78-799212E249B2}"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32345" rtl="0" eaLnBrk="1" fontAlgn="auto" latinLnBrk="0" hangingPunct="1">
                <a:lnSpc>
                  <a:spcPct val="100000"/>
                </a:lnSpc>
                <a:spcBef>
                  <a:spcPts val="0"/>
                </a:spcBef>
                <a:spcAft>
                  <a:spcPts val="0"/>
                </a:spcAft>
                <a:buClrTx/>
                <a:buSzTx/>
                <a:buFontTx/>
                <a:buNone/>
                <a:tabLst/>
                <a:defRPr/>
              </a:pPr>
              <a:t>9</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39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6087623" y="-2"/>
            <a:ext cx="6104378" cy="6885857"/>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p:spPr>
        <p:txBody>
          <a:bodyPr anchor="ctr"/>
          <a:lstStyle>
            <a:lvl1pPr algn="ctr">
              <a:defRPr>
                <a:solidFill>
                  <a:schemeClr val="tx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7815943" cy="6858002"/>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chemeClr val="bg2"/>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chemeClr val="bg2"/>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a:t>Click to edit Master title 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861105"/>
          </a:xfrm>
          <a:solidFill>
            <a:schemeClr val="bg2"/>
          </a:solidFill>
        </p:spPr>
        <p:txBody>
          <a:bodyPr lIns="0" tIns="0" rIns="0" bIns="0">
            <a:normAutofit/>
          </a:bodyPr>
          <a:lstStyle>
            <a:lvl1pPr marL="0" indent="0" algn="l">
              <a:lnSpc>
                <a:spcPct val="90000"/>
              </a:lnSpc>
              <a:spcBef>
                <a:spcPts val="400"/>
              </a:spcBef>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sp>
        <p:nvSpPr>
          <p:cNvPr id="11" name="Text Placeholder 10">
            <a:extLst>
              <a:ext uri="{FF2B5EF4-FFF2-40B4-BE49-F238E27FC236}">
                <a16:creationId xmlns:a16="http://schemas.microsoft.com/office/drawing/2014/main" xmlns="" id="{6C761A64-33A9-4934-A1BA-8BC4F1B5330D}"/>
              </a:ext>
            </a:extLst>
          </p:cNvPr>
          <p:cNvSpPr>
            <a:spLocks noGrp="1"/>
          </p:cNvSpPr>
          <p:nvPr>
            <p:ph type="body" sz="quarter" idx="13"/>
          </p:nvPr>
        </p:nvSpPr>
        <p:spPr>
          <a:xfrm>
            <a:off x="550862" y="6433460"/>
            <a:ext cx="6905625" cy="350838"/>
          </a:xfrm>
          <a:prstGeom prst="rect">
            <a:avLst/>
          </a:prstGeom>
          <a:solidFill>
            <a:schemeClr val="bg2"/>
          </a:solidFill>
        </p:spPr>
        <p:txBody>
          <a:bodyPr lIns="0" tIns="0" rIns="0" bIns="0" anchor="t" anchorCtr="0"/>
          <a:lstStyle>
            <a:lvl1pPr marL="0" marR="0" indent="0" algn="l" defTabSz="1232345" rtl="0" eaLnBrk="1" fontAlgn="auto" latinLnBrk="0" hangingPunct="1">
              <a:lnSpc>
                <a:spcPct val="90000"/>
              </a:lnSpc>
              <a:spcBef>
                <a:spcPts val="400"/>
              </a:spcBef>
              <a:spcAft>
                <a:spcPts val="0"/>
              </a:spcAft>
              <a:buClrTx/>
              <a:buSzTx/>
              <a:buFont typeface="Arial" panose="020B0604020202020204" pitchFamily="34" charset="0"/>
              <a:buNone/>
              <a:tabLst/>
              <a:defRPr lang="en-US" sz="1200" cap="none" smtClean="0">
                <a:solidFill>
                  <a:schemeClr val="bg1"/>
                </a:solidFill>
              </a:defRPr>
            </a:lvl1pPr>
            <a:lvl2pPr>
              <a:defRPr lang="en-US" sz="2400" dirty="0" smtClean="0">
                <a:solidFill>
                  <a:schemeClr val="bg1"/>
                </a:solidFill>
              </a:defRPr>
            </a:lvl2pPr>
            <a:lvl3pPr>
              <a:defRPr lang="en-US" sz="2400" dirty="0" smtClean="0">
                <a:solidFill>
                  <a:schemeClr val="bg1"/>
                </a:solidFill>
              </a:defRPr>
            </a:lvl3pPr>
            <a:lvl4pPr>
              <a:defRPr lang="en-US" sz="2400" dirty="0" smtClean="0">
                <a:solidFill>
                  <a:schemeClr val="bg1"/>
                </a:solidFill>
              </a:defRPr>
            </a:lvl4pPr>
            <a:lvl5pPr>
              <a:defRPr lang="nl-NL" sz="2400" dirty="0">
                <a:solidFill>
                  <a:schemeClr val="bg1"/>
                </a:solidFill>
              </a:defRPr>
            </a:lvl5pPr>
          </a:lstStyle>
          <a:p>
            <a:pPr marL="0" marR="0" lvl="0" indent="0" algn="l" defTabSz="1232345" rtl="0" eaLnBrk="1" fontAlgn="auto" latinLnBrk="0" hangingPunct="1">
              <a:lnSpc>
                <a:spcPct val="90000"/>
              </a:lnSpc>
              <a:spcBef>
                <a:spcPts val="400"/>
              </a:spcBef>
              <a:spcAft>
                <a:spcPts val="400"/>
              </a:spcAft>
              <a:buClrTx/>
              <a:buSzTx/>
              <a:buFont typeface="Arial" panose="020B0604020202020204" pitchFamily="34" charset="0"/>
              <a:buNone/>
              <a:tabLst/>
              <a:defRPr/>
            </a:pPr>
            <a:r>
              <a:rPr lang="nl-NL">
                <a:solidFill>
                  <a:schemeClr val="bg1"/>
                </a:solidFill>
              </a:rPr>
              <a:t>Edit Master text styles</a:t>
            </a:r>
            <a:endParaRPr lang="nl-NL" dirty="0">
              <a:solidFill>
                <a:schemeClr val="bg1"/>
              </a:solidFill>
            </a:endParaRPr>
          </a:p>
        </p:txBody>
      </p:sp>
      <p:sp>
        <p:nvSpPr>
          <p:cNvPr id="6" name="Text Placeholder 5">
            <a:extLst>
              <a:ext uri="{FF2B5EF4-FFF2-40B4-BE49-F238E27FC236}">
                <a16:creationId xmlns:a16="http://schemas.microsoft.com/office/drawing/2014/main" xmlns="" id="{3CA02C46-AE4B-40F8-BDD8-9E7DF56A7DCC}"/>
              </a:ext>
            </a:extLst>
          </p:cNvPr>
          <p:cNvSpPr>
            <a:spLocks noGrp="1"/>
          </p:cNvSpPr>
          <p:nvPr>
            <p:ph type="body" sz="quarter" idx="14" hasCustomPrompt="1"/>
          </p:nvPr>
        </p:nvSpPr>
        <p:spPr>
          <a:xfrm>
            <a:off x="550862" y="4605338"/>
            <a:ext cx="2627312" cy="314325"/>
          </a:xfrm>
          <a:prstGeom prst="rect">
            <a:avLst/>
          </a:prstGeom>
          <a:solidFill>
            <a:schemeClr val="bg2"/>
          </a:solidFill>
        </p:spPr>
        <p:txBody>
          <a:bodyPr lIns="0" tIns="0" rIns="0" bIns="0"/>
          <a:lstStyle>
            <a:lvl1pPr>
              <a:defRPr sz="1200" cap="none">
                <a:solidFill>
                  <a:schemeClr val="bg1"/>
                </a:solidFill>
              </a:defRPr>
            </a:lvl1pPr>
          </a:lstStyle>
          <a:p>
            <a:pPr lvl="0"/>
            <a:r>
              <a:rPr lang="nl-NL" dirty="0"/>
              <a:t>Click here </a:t>
            </a:r>
            <a:r>
              <a:rPr lang="nl-NL" dirty="0" err="1"/>
              <a:t>to</a:t>
            </a:r>
            <a:r>
              <a:rPr lang="nl-NL" dirty="0"/>
              <a:t> </a:t>
            </a:r>
            <a:r>
              <a:rPr lang="nl-NL" dirty="0" err="1"/>
              <a:t>edit</a:t>
            </a:r>
            <a:r>
              <a:rPr lang="nl-NL" dirty="0"/>
              <a:t> date</a:t>
            </a:r>
          </a:p>
        </p:txBody>
      </p:sp>
      <p:sp>
        <p:nvSpPr>
          <p:cNvPr id="9" name="Freeform: Shape 8">
            <a:extLst>
              <a:ext uri="{FF2B5EF4-FFF2-40B4-BE49-F238E27FC236}">
                <a16:creationId xmlns:a16="http://schemas.microsoft.com/office/drawing/2014/main" xmlns="" id="{31D930AB-A29B-40D1-BED2-C8E3A460BB54}"/>
              </a:ext>
            </a:extLst>
          </p:cNvPr>
          <p:cNvSpPr/>
          <p:nvPr userDrawn="1"/>
        </p:nvSpPr>
        <p:spPr>
          <a:xfrm flipH="1">
            <a:off x="6076471"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785282C0-C32A-44F0-80E8-B4BC79CC94BA}"/>
              </a:ext>
            </a:extLst>
          </p:cNvPr>
          <p:cNvPicPr>
            <a:picLocks noChangeAspect="1"/>
          </p:cNvPicPr>
          <p:nvPr userDrawn="1"/>
        </p:nvPicPr>
        <p:blipFill>
          <a:blip r:embed="rId2"/>
          <a:stretch>
            <a:fillRect/>
          </a:stretch>
        </p:blipFill>
        <p:spPr>
          <a:xfrm>
            <a:off x="10872437" y="5673055"/>
            <a:ext cx="1197778" cy="1093316"/>
          </a:xfrm>
          <a:prstGeom prst="rect">
            <a:avLst/>
          </a:prstGeom>
        </p:spPr>
      </p:pic>
    </p:spTree>
    <p:extLst>
      <p:ext uri="{BB962C8B-B14F-4D97-AF65-F5344CB8AC3E}">
        <p14:creationId xmlns:p14="http://schemas.microsoft.com/office/powerpoint/2010/main" val="342011588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reface_Table of 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432B5AC-FA29-42EA-AFFF-A8F378039F69}"/>
              </a:ext>
            </a:extLst>
          </p:cNvPr>
          <p:cNvSpPr/>
          <p:nvPr userDrawn="1"/>
        </p:nvSpPr>
        <p:spPr>
          <a:xfrm>
            <a:off x="7906363" y="0"/>
            <a:ext cx="4299286" cy="6858000"/>
          </a:xfrm>
          <a:prstGeom prst="rect">
            <a:avLst/>
          </a:prstGeom>
          <a:solidFill>
            <a:srgbClr val="58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9D181C6A-930F-4A44-B525-0423DE09C2DA}"/>
              </a:ext>
            </a:extLst>
          </p:cNvPr>
          <p:cNvSpPr/>
          <p:nvPr userDrawn="1"/>
        </p:nvSpPr>
        <p:spPr>
          <a:xfrm>
            <a:off x="7788300"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6992937"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6992651" cy="3221719"/>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lvl1pPr>
            <a:lvl2pPr marL="446088" indent="-174625">
              <a:lnSpc>
                <a:spcPct val="90000"/>
              </a:lnSpc>
              <a:spcAft>
                <a:spcPts val="0"/>
              </a:spcAft>
              <a:buFont typeface="Calibri" panose="020F0502020204030204" pitchFamily="34" charset="0"/>
              <a:buChar char="─"/>
              <a:defRPr sz="1200"/>
            </a:lvl2pPr>
            <a:lvl3pPr marL="719138" indent="-185738">
              <a:lnSpc>
                <a:spcPct val="90000"/>
              </a:lnSpc>
              <a:spcAft>
                <a:spcPts val="0"/>
              </a:spcAft>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5" name="Text Placeholder 4">
            <a:extLst>
              <a:ext uri="{FF2B5EF4-FFF2-40B4-BE49-F238E27FC236}">
                <a16:creationId xmlns:a16="http://schemas.microsoft.com/office/drawing/2014/main" xmlns="" id="{91453FDD-6F56-446E-BEE6-7D2DDCD42996}"/>
              </a:ext>
            </a:extLst>
          </p:cNvPr>
          <p:cNvSpPr>
            <a:spLocks noGrp="1"/>
          </p:cNvSpPr>
          <p:nvPr>
            <p:ph type="body" sz="quarter" idx="15" hasCustomPrompt="1"/>
          </p:nvPr>
        </p:nvSpPr>
        <p:spPr>
          <a:xfrm>
            <a:off x="8175625" y="690563"/>
            <a:ext cx="3482975" cy="388800"/>
          </a:xfrm>
          <a:prstGeom prst="rect">
            <a:avLst/>
          </a:prstGeom>
          <a:solidFill>
            <a:srgbClr val="58585B"/>
          </a:solidFill>
        </p:spPr>
        <p:txBody>
          <a:bodyPr lIns="0" tIns="0" rIns="0" bIns="0" anchor="ctr"/>
          <a:lstStyle>
            <a:lvl1pPr>
              <a:defRPr sz="2800" b="1" cap="none">
                <a:solidFill>
                  <a:schemeClr val="bg1"/>
                </a:solidFill>
                <a:latin typeface="Aharoni" panose="02010803020104030203" pitchFamily="2" charset="-79"/>
                <a:cs typeface="Aharoni" panose="02010803020104030203" pitchFamily="2" charset="-79"/>
              </a:defRPr>
            </a:lvl1pPr>
            <a:lvl2pPr>
              <a:defRPr sz="2800" b="1">
                <a:latin typeface="Aharoni" panose="02010803020104030203" pitchFamily="2" charset="-79"/>
                <a:cs typeface="Aharoni" panose="02010803020104030203" pitchFamily="2" charset="-79"/>
              </a:defRPr>
            </a:lvl2pPr>
            <a:lvl3pPr>
              <a:defRPr sz="2800" b="1">
                <a:latin typeface="Aharoni" panose="02010803020104030203" pitchFamily="2" charset="-79"/>
                <a:cs typeface="Aharoni" panose="02010803020104030203" pitchFamily="2" charset="-79"/>
              </a:defRPr>
            </a:lvl3pPr>
            <a:lvl4pPr>
              <a:defRPr sz="2800" b="1">
                <a:latin typeface="Aharoni" panose="02010803020104030203" pitchFamily="2" charset="-79"/>
                <a:cs typeface="Aharoni" panose="02010803020104030203" pitchFamily="2" charset="-79"/>
              </a:defRPr>
            </a:lvl4pPr>
            <a:lvl5pPr>
              <a:defRPr sz="2800" b="1">
                <a:latin typeface="Aharoni" panose="02010803020104030203" pitchFamily="2" charset="-79"/>
                <a:cs typeface="Aharoni" panose="02010803020104030203" pitchFamily="2" charset="-79"/>
              </a:defRPr>
            </a:lvl5pPr>
          </a:lstStyle>
          <a:p>
            <a:pPr lvl="0"/>
            <a:r>
              <a:rPr lang="nl-NL" dirty="0"/>
              <a:t>Click </a:t>
            </a:r>
            <a:r>
              <a:rPr lang="nl-NL" dirty="0" err="1"/>
              <a:t>to</a:t>
            </a:r>
            <a:r>
              <a:rPr lang="nl-NL" dirty="0"/>
              <a:t> </a:t>
            </a:r>
            <a:r>
              <a:rPr lang="nl-NL" dirty="0" err="1"/>
              <a:t>add</a:t>
            </a:r>
            <a:r>
              <a:rPr lang="nl-NL" dirty="0"/>
              <a:t> </a:t>
            </a:r>
            <a:r>
              <a:rPr lang="nl-NL" dirty="0" err="1"/>
              <a:t>title</a:t>
            </a:r>
            <a:endParaRPr lang="nl-NL" dirty="0"/>
          </a:p>
        </p:txBody>
      </p:sp>
      <p:sp>
        <p:nvSpPr>
          <p:cNvPr id="9" name="Text Placeholder 7">
            <a:extLst>
              <a:ext uri="{FF2B5EF4-FFF2-40B4-BE49-F238E27FC236}">
                <a16:creationId xmlns:a16="http://schemas.microsoft.com/office/drawing/2014/main" xmlns="" id="{B5B58131-623E-4F84-B056-5DBD790E2219}"/>
              </a:ext>
            </a:extLst>
          </p:cNvPr>
          <p:cNvSpPr>
            <a:spLocks noGrp="1"/>
          </p:cNvSpPr>
          <p:nvPr>
            <p:ph type="body" sz="quarter" idx="16" hasCustomPrompt="1"/>
          </p:nvPr>
        </p:nvSpPr>
        <p:spPr>
          <a:xfrm>
            <a:off x="550863" y="221795"/>
            <a:ext cx="6992937"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1" name="TextBox 10">
            <a:extLst>
              <a:ext uri="{FF2B5EF4-FFF2-40B4-BE49-F238E27FC236}">
                <a16:creationId xmlns:a16="http://schemas.microsoft.com/office/drawing/2014/main" xmlns="" id="{B7C227D0-08D9-4EF3-9517-82E723949BC2}"/>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12" name="Rectangle 11">
            <a:extLst>
              <a:ext uri="{FF2B5EF4-FFF2-40B4-BE49-F238E27FC236}">
                <a16:creationId xmlns:a16="http://schemas.microsoft.com/office/drawing/2014/main" xmlns="" id="{E9956AC8-A1F2-4938-9B0F-B447E875BE78}"/>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
        <p:nvSpPr>
          <p:cNvPr id="15" name="Text Placeholder 4">
            <a:extLst>
              <a:ext uri="{FF2B5EF4-FFF2-40B4-BE49-F238E27FC236}">
                <a16:creationId xmlns:a16="http://schemas.microsoft.com/office/drawing/2014/main" xmlns="" id="{9EB05BAB-B793-4324-9090-E5074BF87733}"/>
              </a:ext>
            </a:extLst>
          </p:cNvPr>
          <p:cNvSpPr>
            <a:spLocks noGrp="1"/>
          </p:cNvSpPr>
          <p:nvPr>
            <p:ph type="body" sz="quarter" idx="18"/>
          </p:nvPr>
        </p:nvSpPr>
        <p:spPr>
          <a:xfrm>
            <a:off x="8175625" y="6554639"/>
            <a:ext cx="2268000" cy="179833"/>
          </a:xfrm>
          <a:prstGeom prst="rect">
            <a:avLst/>
          </a:prstGeom>
        </p:spPr>
        <p:txBody>
          <a:bodyPr lIns="0" tIns="0" rIns="0" bIns="0" anchor="b" anchorCtr="0"/>
          <a:lstStyle>
            <a:lvl1pPr>
              <a:defRPr sz="1100" cap="none">
                <a:solidFill>
                  <a:schemeClr val="bg1"/>
                </a:solidFill>
              </a:defRPr>
            </a:lvl1pPr>
          </a:lstStyle>
          <a:p>
            <a:pPr lvl="0"/>
            <a:r>
              <a:rPr lang="nl-NL"/>
              <a:t>Edit Master text styles</a:t>
            </a:r>
            <a:endParaRPr lang="nl-NL" dirty="0"/>
          </a:p>
        </p:txBody>
      </p:sp>
      <p:sp>
        <p:nvSpPr>
          <p:cNvPr id="13" name="Text Placeholder 4">
            <a:extLst>
              <a:ext uri="{FF2B5EF4-FFF2-40B4-BE49-F238E27FC236}">
                <a16:creationId xmlns:a16="http://schemas.microsoft.com/office/drawing/2014/main" xmlns="" id="{C29DCB60-E626-416C-8CEA-E512E8A82C24}"/>
              </a:ext>
            </a:extLst>
          </p:cNvPr>
          <p:cNvSpPr>
            <a:spLocks noGrp="1"/>
          </p:cNvSpPr>
          <p:nvPr>
            <p:ph type="body" sz="quarter" idx="19"/>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2727849470"/>
      </p:ext>
    </p:extLst>
  </p:cSld>
  <p:clrMapOvr>
    <a:masterClrMapping/>
  </p:clrMapOvr>
  <p:extLst mod="1">
    <p:ext uri="{DCECCB84-F9BA-43D5-87BE-67443E8EF086}">
      <p15:sldGuideLst xmlns:p15="http://schemas.microsoft.com/office/powerpoint/2012/main" xmlns=""/>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ext_right white shap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127160" y="691333"/>
            <a:ext cx="6269059" cy="398571"/>
          </a:xfrm>
          <a:noFill/>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127171" y="1698624"/>
            <a:ext cx="6268605" cy="4572000"/>
          </a:xfrm>
          <a:prstGeom prst="rect">
            <a:avLst/>
          </a:prstGeom>
          <a:noFill/>
        </p:spPr>
        <p:txBody>
          <a:bodyPr lIns="0" tIns="0" rIns="0" bIns="0" numCol="1" spcCol="18000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85738">
              <a:lnSpc>
                <a:spcPct val="90000"/>
              </a:lnSpc>
              <a:spcAft>
                <a:spcPts val="0"/>
              </a:spcAft>
              <a:buFont typeface="Arial" panose="020B0604020202020204" pitchFamily="34" charset="0"/>
              <a:buChar char="•"/>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6" name="Text Placeholder 5">
            <a:extLst>
              <a:ext uri="{FF2B5EF4-FFF2-40B4-BE49-F238E27FC236}">
                <a16:creationId xmlns:a16="http://schemas.microsoft.com/office/drawing/2014/main" xmlns="" id="{6782625B-8A47-4C6D-BFE9-0E5838C844C0}"/>
              </a:ext>
            </a:extLst>
          </p:cNvPr>
          <p:cNvSpPr>
            <a:spLocks noGrp="1"/>
          </p:cNvSpPr>
          <p:nvPr>
            <p:ph type="body" sz="quarter" idx="15" hasCustomPrompt="1"/>
          </p:nvPr>
        </p:nvSpPr>
        <p:spPr>
          <a:xfrm>
            <a:off x="560388" y="1434251"/>
            <a:ext cx="3652786" cy="803984"/>
          </a:xfrm>
          <a:prstGeom prst="rect">
            <a:avLst/>
          </a:prstGeom>
        </p:spPr>
        <p:txBody>
          <a:bodyPr lIns="0" tIns="0" rIns="0" bIns="0" anchor="t"/>
          <a:lstStyle>
            <a:lvl1pPr>
              <a:lnSpc>
                <a:spcPct val="90000"/>
              </a:lnSpc>
              <a:defRPr sz="3600" b="1" cap="none">
                <a:solidFill>
                  <a:schemeClr val="bg2"/>
                </a:solidFill>
                <a:latin typeface="Aharoni" panose="02010803020104030203" pitchFamily="2" charset="-79"/>
                <a:cs typeface="Aharoni" panose="02010803020104030203" pitchFamily="2" charset="-79"/>
              </a:defRPr>
            </a:lvl1pPr>
            <a:lvl2pPr>
              <a:defRPr sz="4200"/>
            </a:lvl2pPr>
            <a:lvl3pPr>
              <a:defRPr sz="4200"/>
            </a:lvl3pPr>
            <a:lvl4pPr>
              <a:defRPr sz="4200"/>
            </a:lvl4pPr>
            <a:lvl5pPr>
              <a:defRPr sz="4200"/>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p:txBody>
      </p:sp>
      <p:sp>
        <p:nvSpPr>
          <p:cNvPr id="5" name="Text Placeholder 4">
            <a:extLst>
              <a:ext uri="{FF2B5EF4-FFF2-40B4-BE49-F238E27FC236}">
                <a16:creationId xmlns:a16="http://schemas.microsoft.com/office/drawing/2014/main" xmlns="" id="{F770EB9E-8A98-4405-B55D-1780DBD53FD5}"/>
              </a:ext>
            </a:extLst>
          </p:cNvPr>
          <p:cNvSpPr>
            <a:spLocks noGrp="1"/>
          </p:cNvSpPr>
          <p:nvPr>
            <p:ph type="body" sz="quarter" idx="16"/>
          </p:nvPr>
        </p:nvSpPr>
        <p:spPr>
          <a:xfrm>
            <a:off x="560388" y="2558143"/>
            <a:ext cx="3652837" cy="375479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lang="en-US" sz="1200" kern="1200" cap="none" baseline="0" dirty="0" smtClean="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lang="en-US" sz="1200" kern="1200" cap="none" baseline="0" dirty="0" smtClean="0">
                <a:solidFill>
                  <a:schemeClr val="tx1"/>
                </a:solidFill>
                <a:latin typeface="+mn-lt"/>
                <a:ea typeface="+mn-ea"/>
                <a:cs typeface="+mn-cs"/>
              </a:defRPr>
            </a:lvl2pPr>
            <a:lvl3pPr marL="719138" indent="-184150"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3pPr>
            <a:lvl4pPr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4pPr>
            <a:lvl5pPr algn="l" defTabSz="1232345" rtl="0" eaLnBrk="1" latinLnBrk="0" hangingPunct="1">
              <a:lnSpc>
                <a:spcPct val="90000"/>
              </a:lnSpc>
              <a:spcBef>
                <a:spcPts val="400"/>
              </a:spcBef>
              <a:spcAft>
                <a:spcPts val="0"/>
              </a:spcAft>
              <a:defRPr lang="nl-NL" sz="1200" kern="1200" cap="none" baseline="0" dirty="0">
                <a:solidFill>
                  <a:schemeClr val="tx1"/>
                </a:solidFill>
                <a:latin typeface="+mn-lt"/>
                <a:ea typeface="+mn-ea"/>
                <a:cs typeface="+mn-cs"/>
              </a:defRPr>
            </a:lvl5pPr>
          </a:lstStyle>
          <a:p>
            <a:pPr lvl="0"/>
            <a:r>
              <a:rPr lang="nl-NL"/>
              <a:t>Edit Master text styles</a:t>
            </a:r>
          </a:p>
          <a:p>
            <a:pPr lvl="1"/>
            <a:r>
              <a:rPr lang="nl-NL"/>
              <a:t>Second level</a:t>
            </a:r>
          </a:p>
          <a:p>
            <a:pPr lvl="2"/>
            <a:r>
              <a:rPr lang="nl-NL"/>
              <a:t>Third level</a:t>
            </a:r>
            <a:endParaRPr lang="nl-NL" dirty="0"/>
          </a:p>
        </p:txBody>
      </p:sp>
      <p:sp>
        <p:nvSpPr>
          <p:cNvPr id="11" name="Rectangle 10">
            <a:extLst>
              <a:ext uri="{FF2B5EF4-FFF2-40B4-BE49-F238E27FC236}">
                <a16:creationId xmlns:a16="http://schemas.microsoft.com/office/drawing/2014/main" xmlns="" id="{F0358370-F1A8-4197-B0FF-02D8E1E85C5E}"/>
              </a:ext>
            </a:extLst>
          </p:cNvPr>
          <p:cNvSpPr/>
          <p:nvPr userDrawn="1"/>
        </p:nvSpPr>
        <p:spPr>
          <a:xfrm>
            <a:off x="4740909" y="0"/>
            <a:ext cx="128337" cy="6858000"/>
          </a:xfrm>
          <a:prstGeom prst="rect">
            <a:avLst/>
          </a:prstGeom>
          <a:solidFill>
            <a:srgbClr val="565656">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xmlns="" id="{8F3A7780-2672-48D0-8220-E140481CEE21}"/>
              </a:ext>
            </a:extLst>
          </p:cNvPr>
          <p:cNvSpPr>
            <a:spLocks noGrp="1"/>
          </p:cNvSpPr>
          <p:nvPr>
            <p:ph type="body" sz="quarter" idx="17" hasCustomPrompt="1"/>
          </p:nvPr>
        </p:nvSpPr>
        <p:spPr>
          <a:xfrm>
            <a:off x="5127171" y="221795"/>
            <a:ext cx="6270492" cy="349200"/>
          </a:xfrm>
          <a:prstGeom prst="rect">
            <a:avLst/>
          </a:prstGeom>
          <a:noFill/>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Rectangle 14">
            <a:extLst>
              <a:ext uri="{FF2B5EF4-FFF2-40B4-BE49-F238E27FC236}">
                <a16:creationId xmlns:a16="http://schemas.microsoft.com/office/drawing/2014/main" xmlns="" id="{7B89C9BA-8C20-4CB8-B52A-767CEEA71600}"/>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6" name="TextBox 15">
            <a:extLst>
              <a:ext uri="{FF2B5EF4-FFF2-40B4-BE49-F238E27FC236}">
                <a16:creationId xmlns:a16="http://schemas.microsoft.com/office/drawing/2014/main" xmlns="" id="{387C3A1C-775A-43A7-A75A-4A6AA917646A}"/>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7" name="Text Placeholder 4">
            <a:extLst>
              <a:ext uri="{FF2B5EF4-FFF2-40B4-BE49-F238E27FC236}">
                <a16:creationId xmlns:a16="http://schemas.microsoft.com/office/drawing/2014/main" xmlns="" id="{42A0881B-DD3F-44B3-9B1B-9BF822D40C1D}"/>
              </a:ext>
            </a:extLst>
          </p:cNvPr>
          <p:cNvSpPr>
            <a:spLocks noGrp="1"/>
          </p:cNvSpPr>
          <p:nvPr>
            <p:ph type="body" sz="quarter" idx="19"/>
          </p:nvPr>
        </p:nvSpPr>
        <p:spPr>
          <a:xfrm>
            <a:off x="5127171" y="6554639"/>
            <a:ext cx="5220000" cy="179833"/>
          </a:xfrm>
          <a:prstGeom prst="rect">
            <a:avLst/>
          </a:prstGeom>
        </p:spPr>
        <p:txBody>
          <a:bodyPr lIns="0" tIns="0" rIns="0" bIns="0" anchor="b" anchorCtr="0"/>
          <a:lstStyle>
            <a:lvl1pPr>
              <a:defRPr sz="1100" cap="none">
                <a:solidFill>
                  <a:schemeClr val="tx1"/>
                </a:solidFill>
              </a:defRPr>
            </a:lvl1pPr>
          </a:lstStyle>
          <a:p>
            <a:pPr lvl="0"/>
            <a:r>
              <a:rPr lang="nl-NL"/>
              <a:t>Edit Master text styles</a:t>
            </a:r>
            <a:endParaRPr lang="nl-NL" dirty="0"/>
          </a:p>
        </p:txBody>
      </p:sp>
      <p:sp>
        <p:nvSpPr>
          <p:cNvPr id="13" name="Text Placeholder 4">
            <a:extLst>
              <a:ext uri="{FF2B5EF4-FFF2-40B4-BE49-F238E27FC236}">
                <a16:creationId xmlns:a16="http://schemas.microsoft.com/office/drawing/2014/main" xmlns="" id="{5B146B65-49E9-46AA-9ADF-988CA76C89E3}"/>
              </a:ext>
            </a:extLst>
          </p:cNvPr>
          <p:cNvSpPr>
            <a:spLocks noGrp="1"/>
          </p:cNvSpPr>
          <p:nvPr>
            <p:ph type="body" sz="quarter" idx="18"/>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1501721691"/>
      </p:ext>
    </p:extLst>
  </p:cSld>
  <p:clrMapOvr>
    <a:masterClrMapping/>
  </p:clrMapOvr>
  <p:extLst mod="1">
    <p:ext uri="{DCECCB84-F9BA-43D5-87BE-67443E8EF086}">
      <p15:sldGuideLst xmlns:p15="http://schemas.microsoft.com/office/powerpoint/2012/main" xmlns=""/>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icture_right petrol text shap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13" name="TextBox 12"/>
          <p:cNvSpPr txBox="1"/>
          <p:nvPr userDrawn="1"/>
        </p:nvSpPr>
        <p:spPr>
          <a:xfrm>
            <a:off x="11686919" y="6468358"/>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5" name="Picture Placeholder 4">
            <a:extLst>
              <a:ext uri="{FF2B5EF4-FFF2-40B4-BE49-F238E27FC236}">
                <a16:creationId xmlns:a16="http://schemas.microsoft.com/office/drawing/2014/main" xmlns="" id="{9343F518-F1A7-4D12-9DBD-F7069F8E46ED}"/>
              </a:ext>
            </a:extLst>
          </p:cNvPr>
          <p:cNvSpPr>
            <a:spLocks noGrp="1"/>
          </p:cNvSpPr>
          <p:nvPr>
            <p:ph type="pic" sz="quarter" idx="15" hasCustomPrompt="1"/>
          </p:nvPr>
        </p:nvSpPr>
        <p:spPr>
          <a:xfrm>
            <a:off x="-1" y="0"/>
            <a:ext cx="4860000" cy="6858000"/>
          </a:xfrm>
          <a:prstGeom prst="rect">
            <a:avLst/>
          </a:prstGeom>
          <a:ln>
            <a:noFill/>
          </a:ln>
        </p:spPr>
        <p:txBody>
          <a:bodyPr anchor="ctr"/>
          <a:lstStyle>
            <a:lvl1pPr marL="0" marR="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lvl1pPr>
          </a:lstStyle>
          <a:p>
            <a:pPr marL="0" marR="0" lvl="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a:t>Choose a picture from </a:t>
            </a:r>
            <a:br>
              <a:rPr lang="nl-NL"/>
            </a:br>
            <a:r>
              <a:rPr lang="nl-NL"/>
              <a:t>the library and </a:t>
            </a:r>
            <a:br>
              <a:rPr lang="nl-NL"/>
            </a:br>
            <a:r>
              <a:rPr lang="nl-NL"/>
              <a:t>send it to the back</a:t>
            </a:r>
            <a:endParaRPr lang="nl-NL" dirty="0"/>
          </a:p>
        </p:txBody>
      </p:sp>
      <p:sp>
        <p:nvSpPr>
          <p:cNvPr id="10" name="Rectangle 9">
            <a:extLst>
              <a:ext uri="{FF2B5EF4-FFF2-40B4-BE49-F238E27FC236}">
                <a16:creationId xmlns:a16="http://schemas.microsoft.com/office/drawing/2014/main" xmlns="" id="{E82CAD53-7688-4EEB-8F58-92FC743F78A1}"/>
              </a:ext>
            </a:extLst>
          </p:cNvPr>
          <p:cNvSpPr/>
          <p:nvPr userDrawn="1"/>
        </p:nvSpPr>
        <p:spPr>
          <a:xfrm>
            <a:off x="4854349" y="0"/>
            <a:ext cx="7362186" cy="6858000"/>
          </a:xfrm>
          <a:prstGeom prst="rect">
            <a:avLst/>
          </a:prstGeom>
          <a:solidFill>
            <a:srgbClr val="58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B2A3D1D1-5685-41A4-9B52-FEC51C0AAD91}"/>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12" name="Title 1">
            <a:extLst>
              <a:ext uri="{FF2B5EF4-FFF2-40B4-BE49-F238E27FC236}">
                <a16:creationId xmlns:a16="http://schemas.microsoft.com/office/drawing/2014/main" xmlns="" id="{44A83DBE-7BAC-4529-AAF8-5AF279189C27}"/>
              </a:ext>
            </a:extLst>
          </p:cNvPr>
          <p:cNvSpPr>
            <a:spLocks noGrp="1"/>
          </p:cNvSpPr>
          <p:nvPr>
            <p:ph type="title" hasCustomPrompt="1"/>
          </p:nvPr>
        </p:nvSpPr>
        <p:spPr>
          <a:xfrm>
            <a:off x="5127160" y="691333"/>
            <a:ext cx="6269059" cy="398571"/>
          </a:xfrm>
          <a:solidFill>
            <a:srgbClr val="58585B"/>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a:t>Click to add title</a:t>
            </a:r>
            <a:endParaRPr lang="nl-NL" noProof="0" dirty="0"/>
          </a:p>
        </p:txBody>
      </p:sp>
      <p:sp>
        <p:nvSpPr>
          <p:cNvPr id="16" name="Text Placeholder 23">
            <a:extLst>
              <a:ext uri="{FF2B5EF4-FFF2-40B4-BE49-F238E27FC236}">
                <a16:creationId xmlns:a16="http://schemas.microsoft.com/office/drawing/2014/main" xmlns="" id="{9E184EB9-08A6-44F9-B248-E48EA3C6E808}"/>
              </a:ext>
            </a:extLst>
          </p:cNvPr>
          <p:cNvSpPr>
            <a:spLocks noGrp="1"/>
          </p:cNvSpPr>
          <p:nvPr>
            <p:ph type="body" sz="quarter" idx="14" hasCustomPrompt="1"/>
          </p:nvPr>
        </p:nvSpPr>
        <p:spPr>
          <a:xfrm>
            <a:off x="5127171" y="1698624"/>
            <a:ext cx="6268605" cy="4572000"/>
          </a:xfrm>
          <a:prstGeom prst="rect">
            <a:avLst/>
          </a:prstGeom>
          <a:solidFill>
            <a:srgbClr val="58585B"/>
          </a:solidFill>
        </p:spPr>
        <p:txBody>
          <a:bodyPr lIns="0" tIns="0" rIns="0" bIns="0" numCol="1" spcCol="180000"/>
          <a:lstStyle>
            <a:lvl1pPr marL="174625" indent="-174625">
              <a:lnSpc>
                <a:spcPct val="90000"/>
              </a:lnSpc>
              <a:spcAft>
                <a:spcPts val="0"/>
              </a:spcAft>
              <a:buFont typeface="Wingdings" panose="05000000000000000000" pitchFamily="2" charset="2"/>
              <a:buChar char="§"/>
              <a:defRPr sz="1200" cap="none">
                <a:solidFill>
                  <a:schemeClr val="bg1"/>
                </a:solidFill>
              </a:defRPr>
            </a:lvl1pPr>
            <a:lvl2pPr marL="446088" indent="-174625">
              <a:lnSpc>
                <a:spcPct val="90000"/>
              </a:lnSpc>
              <a:spcAft>
                <a:spcPts val="0"/>
              </a:spcAft>
              <a:buFont typeface="Calibri" panose="020F0502020204030204" pitchFamily="34" charset="0"/>
              <a:buChar char="─"/>
              <a:defRPr sz="1200">
                <a:solidFill>
                  <a:schemeClr val="bg1"/>
                </a:solidFill>
              </a:defRPr>
            </a:lvl2pPr>
            <a:lvl3pPr marL="719138" indent="-185738">
              <a:lnSpc>
                <a:spcPct val="90000"/>
              </a:lnSpc>
              <a:spcAft>
                <a:spcPts val="0"/>
              </a:spcAft>
              <a:buFont typeface="Arial" panose="020B0604020202020204" pitchFamily="34" charset="0"/>
              <a:buChar char="•"/>
              <a:defRPr sz="1200">
                <a:solidFill>
                  <a:schemeClr val="bg1"/>
                </a:solidFill>
              </a:defRPr>
            </a:lvl3pPr>
            <a:lvl4pPr>
              <a:defRPr sz="1200"/>
            </a:lvl4pPr>
            <a:lvl5pPr>
              <a:defRPr sz="1200"/>
            </a:lvl5pPr>
          </a:lstStyle>
          <a:p>
            <a:pPr lvl="0"/>
            <a:r>
              <a:rPr lang="nl-NL"/>
              <a:t>Edit master text styles</a:t>
            </a:r>
          </a:p>
          <a:p>
            <a:pPr lvl="1"/>
            <a:r>
              <a:rPr lang="nl-NL"/>
              <a:t>Second level</a:t>
            </a:r>
          </a:p>
          <a:p>
            <a:pPr lvl="2"/>
            <a:r>
              <a:rPr lang="nl-NL"/>
              <a:t>Third level</a:t>
            </a:r>
            <a:endParaRPr lang="nl-NL" dirty="0"/>
          </a:p>
        </p:txBody>
      </p:sp>
      <p:sp>
        <p:nvSpPr>
          <p:cNvPr id="18" name="Text Placeholder 7">
            <a:extLst>
              <a:ext uri="{FF2B5EF4-FFF2-40B4-BE49-F238E27FC236}">
                <a16:creationId xmlns:a16="http://schemas.microsoft.com/office/drawing/2014/main" xmlns="" id="{4376A9BB-44A5-493A-8C36-D86840305190}"/>
              </a:ext>
            </a:extLst>
          </p:cNvPr>
          <p:cNvSpPr>
            <a:spLocks noGrp="1"/>
          </p:cNvSpPr>
          <p:nvPr>
            <p:ph type="body" sz="quarter" idx="17" hasCustomPrompt="1"/>
          </p:nvPr>
        </p:nvSpPr>
        <p:spPr>
          <a:xfrm>
            <a:off x="5127160" y="221795"/>
            <a:ext cx="6270492" cy="349200"/>
          </a:xfrm>
          <a:prstGeom prst="rect">
            <a:avLst/>
          </a:prstGeom>
          <a:solidFill>
            <a:srgbClr val="58585B"/>
          </a:solidFill>
        </p:spPr>
        <p:txBody>
          <a:bodyPr lIns="0" tIns="0" rIns="0" bIns="0" anchor="b" anchorCtr="0"/>
          <a:lstStyle>
            <a:lvl1pPr>
              <a:defRPr sz="1600" cap="none">
                <a:solidFill>
                  <a:schemeClr val="bg1"/>
                </a:solidFill>
              </a:defRPr>
            </a:lvl1pPr>
          </a:lstStyle>
          <a:p>
            <a:pPr lvl="0"/>
            <a:r>
              <a:rPr lang="nl-NL"/>
              <a:t>Edit master text styles</a:t>
            </a:r>
            <a:endParaRPr lang="nl-NL" dirty="0"/>
          </a:p>
        </p:txBody>
      </p:sp>
      <p:sp>
        <p:nvSpPr>
          <p:cNvPr id="15" name="Rectangle 14">
            <a:extLst>
              <a:ext uri="{FF2B5EF4-FFF2-40B4-BE49-F238E27FC236}">
                <a16:creationId xmlns:a16="http://schemas.microsoft.com/office/drawing/2014/main" xmlns="" id="{7533A661-00ED-4509-A28C-2B0AD553B1B8}"/>
              </a:ext>
            </a:extLst>
          </p:cNvPr>
          <p:cNvSpPr/>
          <p:nvPr userDrawn="1"/>
        </p:nvSpPr>
        <p:spPr>
          <a:xfrm>
            <a:off x="4736876"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C2A24AC5-DA4F-457D-BBD5-93166EC71C3B}"/>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a:solidFill>
                  <a:schemeClr val="bg1"/>
                </a:solidFill>
              </a:rPr>
              <a:t>© Ipsos 2019</a:t>
            </a:r>
            <a:endParaRPr lang="nl-NL" sz="1000" dirty="0">
              <a:solidFill>
                <a:schemeClr val="bg1"/>
              </a:solidFill>
            </a:endParaRPr>
          </a:p>
        </p:txBody>
      </p:sp>
      <p:sp>
        <p:nvSpPr>
          <p:cNvPr id="19" name="TextBox 18">
            <a:extLst>
              <a:ext uri="{FF2B5EF4-FFF2-40B4-BE49-F238E27FC236}">
                <a16:creationId xmlns:a16="http://schemas.microsoft.com/office/drawing/2014/main" xmlns="" id="{94148A23-61E4-4283-AE55-CFEF0D5A35DF}"/>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20" name="Text Placeholder 4">
            <a:extLst>
              <a:ext uri="{FF2B5EF4-FFF2-40B4-BE49-F238E27FC236}">
                <a16:creationId xmlns:a16="http://schemas.microsoft.com/office/drawing/2014/main" xmlns="" id="{2D3FA04F-2845-43F5-9DE3-E360660C4FAE}"/>
              </a:ext>
            </a:extLst>
          </p:cNvPr>
          <p:cNvSpPr>
            <a:spLocks noGrp="1"/>
          </p:cNvSpPr>
          <p:nvPr>
            <p:ph type="body" sz="quarter" idx="19"/>
          </p:nvPr>
        </p:nvSpPr>
        <p:spPr>
          <a:xfrm>
            <a:off x="5127171" y="6554639"/>
            <a:ext cx="5220000" cy="179833"/>
          </a:xfrm>
          <a:prstGeom prst="rect">
            <a:avLst/>
          </a:prstGeom>
        </p:spPr>
        <p:txBody>
          <a:bodyPr lIns="0" tIns="0" rIns="0" bIns="0" anchor="b" anchorCtr="0"/>
          <a:lstStyle>
            <a:lvl1pPr>
              <a:defRPr sz="1100" cap="none">
                <a:solidFill>
                  <a:schemeClr val="bg1"/>
                </a:solidFill>
              </a:defRPr>
            </a:lvl1pPr>
          </a:lstStyle>
          <a:p>
            <a:pPr lvl="0"/>
            <a:r>
              <a:rPr lang="nl-NL"/>
              <a:t>Edit Master text styles</a:t>
            </a:r>
            <a:endParaRPr lang="nl-NL" dirty="0"/>
          </a:p>
        </p:txBody>
      </p:sp>
      <p:sp>
        <p:nvSpPr>
          <p:cNvPr id="21" name="Text Placeholder 4">
            <a:extLst>
              <a:ext uri="{FF2B5EF4-FFF2-40B4-BE49-F238E27FC236}">
                <a16:creationId xmlns:a16="http://schemas.microsoft.com/office/drawing/2014/main" xmlns="" id="{4D74679E-3102-4951-B567-6E92BF087D37}"/>
              </a:ext>
            </a:extLst>
          </p:cNvPr>
          <p:cNvSpPr>
            <a:spLocks noGrp="1"/>
          </p:cNvSpPr>
          <p:nvPr>
            <p:ph type="body" sz="quarter" idx="18"/>
          </p:nvPr>
        </p:nvSpPr>
        <p:spPr>
          <a:xfrm>
            <a:off x="550863" y="6554639"/>
            <a:ext cx="3888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1907061346"/>
      </p:ext>
    </p:extLst>
  </p:cSld>
  <p:clrMapOvr>
    <a:masterClrMapping/>
  </p:clrMapOvr>
  <p:extLst mod="1">
    <p:ext uri="{DCECCB84-F9BA-43D5-87BE-67443E8EF086}">
      <p15:sldGuideLst xmlns:p15="http://schemas.microsoft.com/office/powerpoint/2012/main" xmlns=""/>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ext_black right text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E3443B2-8DFD-4505-81BC-6EF804BE4B2A}"/>
              </a:ext>
            </a:extLst>
          </p:cNvPr>
          <p:cNvSpPr/>
          <p:nvPr userDrawn="1"/>
        </p:nvSpPr>
        <p:spPr>
          <a:xfrm>
            <a:off x="4854349" y="0"/>
            <a:ext cx="7362186" cy="6858000"/>
          </a:xfrm>
          <a:prstGeom prst="rect">
            <a:avLst/>
          </a:prstGeom>
          <a:solidFill>
            <a:srgbClr val="58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127160" y="691333"/>
            <a:ext cx="6269059" cy="398571"/>
          </a:xfrm>
          <a:solidFill>
            <a:srgbClr val="58585B"/>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127172" y="1698624"/>
            <a:ext cx="3069772" cy="4572000"/>
          </a:xfrm>
          <a:prstGeom prst="rect">
            <a:avLst/>
          </a:prstGeom>
          <a:solidFill>
            <a:srgbClr val="58585B"/>
          </a:solidFill>
        </p:spPr>
        <p:txBody>
          <a:bodyPr lIns="0" tIns="0" rIns="0" bIns="0" numCol="1" spcCol="180000"/>
          <a:lstStyle>
            <a:lvl1pPr marL="174625" indent="-174625">
              <a:lnSpc>
                <a:spcPct val="90000"/>
              </a:lnSpc>
              <a:spcAft>
                <a:spcPts val="0"/>
              </a:spcAft>
              <a:buFont typeface="Wingdings" panose="05000000000000000000" pitchFamily="2" charset="2"/>
              <a:buChar char="§"/>
              <a:defRPr sz="1200" cap="none">
                <a:solidFill>
                  <a:schemeClr val="bg1"/>
                </a:solidFill>
              </a:defRPr>
            </a:lvl1pPr>
            <a:lvl2pPr marL="446088" indent="-174625">
              <a:lnSpc>
                <a:spcPct val="90000"/>
              </a:lnSpc>
              <a:spcAft>
                <a:spcPts val="0"/>
              </a:spcAft>
              <a:buFont typeface="Calibri" panose="020F0502020204030204" pitchFamily="34" charset="0"/>
              <a:buChar char="─"/>
              <a:defRPr sz="1200">
                <a:solidFill>
                  <a:schemeClr val="bg1"/>
                </a:solidFill>
              </a:defRPr>
            </a:lvl2pPr>
            <a:lvl3pPr marL="719138" indent="-185738">
              <a:lnSpc>
                <a:spcPct val="90000"/>
              </a:lnSpc>
              <a:spcAft>
                <a:spcPts val="0"/>
              </a:spcAft>
              <a:buFont typeface="Arial" panose="020B0604020202020204" pitchFamily="34" charset="0"/>
              <a:buChar char="•"/>
              <a:defRPr sz="1200">
                <a:solidFill>
                  <a:schemeClr val="bg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5" name="Text Placeholder 4">
            <a:extLst>
              <a:ext uri="{FF2B5EF4-FFF2-40B4-BE49-F238E27FC236}">
                <a16:creationId xmlns:a16="http://schemas.microsoft.com/office/drawing/2014/main" xmlns="" id="{F770EB9E-8A98-4405-B55D-1780DBD53FD5}"/>
              </a:ext>
            </a:extLst>
          </p:cNvPr>
          <p:cNvSpPr>
            <a:spLocks noGrp="1"/>
          </p:cNvSpPr>
          <p:nvPr>
            <p:ph type="body" sz="quarter" idx="16"/>
          </p:nvPr>
        </p:nvSpPr>
        <p:spPr>
          <a:xfrm>
            <a:off x="560388" y="2558143"/>
            <a:ext cx="3652837" cy="375479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lang="en-US" sz="1200" kern="1200" cap="none" baseline="0" dirty="0" smtClean="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lang="en-US" sz="1200" kern="1200" cap="none" baseline="0" dirty="0" smtClean="0">
                <a:solidFill>
                  <a:schemeClr val="tx1"/>
                </a:solidFill>
                <a:latin typeface="+mn-lt"/>
                <a:ea typeface="+mn-ea"/>
                <a:cs typeface="+mn-cs"/>
              </a:defRPr>
            </a:lvl2pPr>
            <a:lvl3pPr marL="719138" indent="-184150"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3pPr>
            <a:lvl4pPr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4pPr>
            <a:lvl5pPr algn="l" defTabSz="1232345" rtl="0" eaLnBrk="1" latinLnBrk="0" hangingPunct="1">
              <a:lnSpc>
                <a:spcPct val="90000"/>
              </a:lnSpc>
              <a:spcBef>
                <a:spcPts val="400"/>
              </a:spcBef>
              <a:spcAft>
                <a:spcPts val="0"/>
              </a:spcAft>
              <a:defRPr lang="nl-NL" sz="1200" kern="1200" cap="none" baseline="0" dirty="0">
                <a:solidFill>
                  <a:schemeClr val="tx1"/>
                </a:solidFill>
                <a:latin typeface="+mn-lt"/>
                <a:ea typeface="+mn-ea"/>
                <a:cs typeface="+mn-cs"/>
              </a:defRPr>
            </a:lvl5pPr>
          </a:lstStyle>
          <a:p>
            <a:pPr lvl="0"/>
            <a:r>
              <a:rPr lang="nl-NL"/>
              <a:t>Edit Master text styles</a:t>
            </a:r>
          </a:p>
          <a:p>
            <a:pPr lvl="1"/>
            <a:r>
              <a:rPr lang="nl-NL"/>
              <a:t>Second level</a:t>
            </a:r>
          </a:p>
          <a:p>
            <a:pPr lvl="2"/>
            <a:r>
              <a:rPr lang="nl-NL"/>
              <a:t>Third level</a:t>
            </a:r>
            <a:endParaRPr lang="nl-NL" dirty="0"/>
          </a:p>
        </p:txBody>
      </p:sp>
      <p:sp>
        <p:nvSpPr>
          <p:cNvPr id="11" name="Rectangle 10">
            <a:extLst>
              <a:ext uri="{FF2B5EF4-FFF2-40B4-BE49-F238E27FC236}">
                <a16:creationId xmlns:a16="http://schemas.microsoft.com/office/drawing/2014/main" xmlns="" id="{F0358370-F1A8-4197-B0FF-02D8E1E85C5E}"/>
              </a:ext>
            </a:extLst>
          </p:cNvPr>
          <p:cNvSpPr/>
          <p:nvPr userDrawn="1"/>
        </p:nvSpPr>
        <p:spPr>
          <a:xfrm>
            <a:off x="4761457"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xmlns="" id="{8F3A7780-2672-48D0-8220-E140481CEE21}"/>
              </a:ext>
            </a:extLst>
          </p:cNvPr>
          <p:cNvSpPr>
            <a:spLocks noGrp="1"/>
          </p:cNvSpPr>
          <p:nvPr>
            <p:ph type="body" sz="quarter" idx="17" hasCustomPrompt="1"/>
          </p:nvPr>
        </p:nvSpPr>
        <p:spPr>
          <a:xfrm>
            <a:off x="5127171" y="221795"/>
            <a:ext cx="6270492" cy="349200"/>
          </a:xfrm>
          <a:prstGeom prst="rect">
            <a:avLst/>
          </a:prstGeom>
          <a:solidFill>
            <a:srgbClr val="58585B"/>
          </a:solidFill>
        </p:spPr>
        <p:txBody>
          <a:bodyPr lIns="0" tIns="0" rIns="0" bIns="0" anchor="b" anchorCtr="0"/>
          <a:lstStyle>
            <a:lvl1pPr>
              <a:defRPr sz="1600" cap="none">
                <a:solidFill>
                  <a:schemeClr val="bg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7" name="Picture Placeholder 6">
            <a:extLst>
              <a:ext uri="{FF2B5EF4-FFF2-40B4-BE49-F238E27FC236}">
                <a16:creationId xmlns:a16="http://schemas.microsoft.com/office/drawing/2014/main" xmlns="" id="{3E698A04-03B4-49DB-AD14-D4C9765698BD}"/>
              </a:ext>
            </a:extLst>
          </p:cNvPr>
          <p:cNvSpPr>
            <a:spLocks noGrp="1"/>
          </p:cNvSpPr>
          <p:nvPr>
            <p:ph type="pic" sz="quarter" idx="18" hasCustomPrompt="1"/>
          </p:nvPr>
        </p:nvSpPr>
        <p:spPr>
          <a:xfrm>
            <a:off x="8501063" y="1"/>
            <a:ext cx="3714750" cy="6858000"/>
          </a:xfrm>
          <a:prstGeom prst="rect">
            <a:avLst/>
          </a:prstGeom>
          <a:solidFill>
            <a:srgbClr val="58585B"/>
          </a:solidFill>
        </p:spPr>
        <p:txBody>
          <a:bodyPr anchor="ctr"/>
          <a:lstStyle>
            <a:lvl1pPr marL="0" marR="0" indent="0" algn="r" defTabSz="1232345" rtl="0" eaLnBrk="1" fontAlgn="auto" latinLnBrk="0" hangingPunct="1">
              <a:lnSpc>
                <a:spcPct val="100000"/>
              </a:lnSpc>
              <a:spcBef>
                <a:spcPts val="400"/>
              </a:spcBef>
              <a:spcAft>
                <a:spcPts val="400"/>
              </a:spcAft>
              <a:buClrTx/>
              <a:buSzTx/>
              <a:buFont typeface="Arial" panose="020B0604020202020204" pitchFamily="34" charset="0"/>
              <a:buNone/>
              <a:tabLst/>
              <a:defRPr>
                <a:solidFill>
                  <a:schemeClr val="bg1"/>
                </a:solidFill>
              </a:defRPr>
            </a:lvl1pPr>
          </a:lstStyle>
          <a:p>
            <a:pPr marL="0" marR="0" lvl="0" indent="0" algn="l"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dirty="0" err="1"/>
              <a:t>Choose</a:t>
            </a:r>
            <a:r>
              <a:rPr lang="nl-NL" dirty="0"/>
              <a:t> a picture </a:t>
            </a:r>
            <a:br>
              <a:rPr lang="nl-NL" dirty="0"/>
            </a:br>
            <a:r>
              <a:rPr lang="nl-NL" dirty="0" err="1"/>
              <a:t>from</a:t>
            </a:r>
            <a:r>
              <a:rPr lang="nl-NL" dirty="0"/>
              <a:t> </a:t>
            </a: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a:p>
            <a:endParaRPr lang="nl-NL" dirty="0"/>
          </a:p>
        </p:txBody>
      </p:sp>
      <p:sp>
        <p:nvSpPr>
          <p:cNvPr id="14" name="Text Placeholder 5">
            <a:extLst>
              <a:ext uri="{FF2B5EF4-FFF2-40B4-BE49-F238E27FC236}">
                <a16:creationId xmlns:a16="http://schemas.microsoft.com/office/drawing/2014/main" xmlns="" id="{B32FCCF0-D425-4E92-AA3C-3B8571FFF251}"/>
              </a:ext>
            </a:extLst>
          </p:cNvPr>
          <p:cNvSpPr>
            <a:spLocks noGrp="1"/>
          </p:cNvSpPr>
          <p:nvPr>
            <p:ph type="body" sz="quarter" idx="15" hasCustomPrompt="1"/>
          </p:nvPr>
        </p:nvSpPr>
        <p:spPr>
          <a:xfrm>
            <a:off x="560439" y="1434251"/>
            <a:ext cx="3652786" cy="803984"/>
          </a:xfrm>
          <a:prstGeom prst="rect">
            <a:avLst/>
          </a:prstGeom>
        </p:spPr>
        <p:txBody>
          <a:bodyPr lIns="0" tIns="0" rIns="0" bIns="0" anchor="t"/>
          <a:lstStyle>
            <a:lvl1pPr>
              <a:lnSpc>
                <a:spcPct val="90000"/>
              </a:lnSpc>
              <a:defRPr sz="3600" b="1" cap="none">
                <a:solidFill>
                  <a:schemeClr val="bg2"/>
                </a:solidFill>
                <a:latin typeface="Aharoni" panose="02010803020104030203" pitchFamily="2" charset="-79"/>
                <a:cs typeface="Aharoni" panose="02010803020104030203" pitchFamily="2" charset="-79"/>
              </a:defRPr>
            </a:lvl1pPr>
            <a:lvl2pPr>
              <a:defRPr sz="4200"/>
            </a:lvl2pPr>
            <a:lvl3pPr>
              <a:defRPr sz="4200"/>
            </a:lvl3pPr>
            <a:lvl4pPr>
              <a:defRPr sz="4200"/>
            </a:lvl4pPr>
            <a:lvl5pPr>
              <a:defRPr sz="4200"/>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p:txBody>
      </p:sp>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15" name="TextBox 14">
            <a:extLst>
              <a:ext uri="{FF2B5EF4-FFF2-40B4-BE49-F238E27FC236}">
                <a16:creationId xmlns:a16="http://schemas.microsoft.com/office/drawing/2014/main" xmlns="" id="{EE7510CB-F110-4FCF-A480-D022D005AE59}"/>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16" name="Rectangle 15">
            <a:extLst>
              <a:ext uri="{FF2B5EF4-FFF2-40B4-BE49-F238E27FC236}">
                <a16:creationId xmlns:a16="http://schemas.microsoft.com/office/drawing/2014/main" xmlns="" id="{49C06853-B96C-4A5D-B3EF-CAA4928CBFB6}"/>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
        <p:nvSpPr>
          <p:cNvPr id="18" name="Text Placeholder 4">
            <a:extLst>
              <a:ext uri="{FF2B5EF4-FFF2-40B4-BE49-F238E27FC236}">
                <a16:creationId xmlns:a16="http://schemas.microsoft.com/office/drawing/2014/main" xmlns="" id="{7951C148-FA1C-45CD-B3B9-7497D1FD2B97}"/>
              </a:ext>
            </a:extLst>
          </p:cNvPr>
          <p:cNvSpPr>
            <a:spLocks noGrp="1"/>
          </p:cNvSpPr>
          <p:nvPr>
            <p:ph type="body" sz="quarter" idx="20"/>
          </p:nvPr>
        </p:nvSpPr>
        <p:spPr>
          <a:xfrm>
            <a:off x="5127171" y="6554639"/>
            <a:ext cx="3070800" cy="179833"/>
          </a:xfrm>
          <a:prstGeom prst="rect">
            <a:avLst/>
          </a:prstGeom>
        </p:spPr>
        <p:txBody>
          <a:bodyPr lIns="0" tIns="0" rIns="0" bIns="0" anchor="b" anchorCtr="0"/>
          <a:lstStyle>
            <a:lvl1pPr>
              <a:defRPr sz="1100" cap="none">
                <a:solidFill>
                  <a:schemeClr val="bg1"/>
                </a:solidFill>
              </a:defRPr>
            </a:lvl1pPr>
          </a:lstStyle>
          <a:p>
            <a:pPr lvl="0"/>
            <a:r>
              <a:rPr lang="nl-NL"/>
              <a:t>Edit Master text styles</a:t>
            </a:r>
            <a:endParaRPr lang="nl-NL" dirty="0"/>
          </a:p>
        </p:txBody>
      </p:sp>
      <p:sp>
        <p:nvSpPr>
          <p:cNvPr id="19" name="Text Placeholder 4">
            <a:extLst>
              <a:ext uri="{FF2B5EF4-FFF2-40B4-BE49-F238E27FC236}">
                <a16:creationId xmlns:a16="http://schemas.microsoft.com/office/drawing/2014/main" xmlns="" id="{670A4BBB-0D5B-4413-A58E-34F10E267F77}"/>
              </a:ext>
            </a:extLst>
          </p:cNvPr>
          <p:cNvSpPr>
            <a:spLocks noGrp="1"/>
          </p:cNvSpPr>
          <p:nvPr>
            <p:ph type="body" sz="quarter" idx="21"/>
          </p:nvPr>
        </p:nvSpPr>
        <p:spPr>
          <a:xfrm>
            <a:off x="550863" y="6554639"/>
            <a:ext cx="3888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2180808637"/>
      </p:ext>
    </p:extLst>
  </p:cSld>
  <p:clrMapOvr>
    <a:masterClrMapping/>
  </p:clrMapOvr>
  <p:extLst mod="1">
    <p:ext uri="{DCECCB84-F9BA-43D5-87BE-67443E8EF086}">
      <p15:sldGuideLst xmlns:p15="http://schemas.microsoft.com/office/powerpoint/2012/main" xmlns=""/>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a_Black shape with text_Pictur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427511C-03D3-434B-B71D-2A4584653F55}"/>
              </a:ext>
            </a:extLst>
          </p:cNvPr>
          <p:cNvSpPr/>
          <p:nvPr userDrawn="1"/>
        </p:nvSpPr>
        <p:spPr>
          <a:xfrm>
            <a:off x="0" y="0"/>
            <a:ext cx="6647380" cy="6858000"/>
          </a:xfrm>
          <a:prstGeom prst="rect">
            <a:avLst/>
          </a:prstGeom>
          <a:solidFill>
            <a:srgbClr val="58585B"/>
          </a:solidFill>
          <a:ln>
            <a:noFill/>
          </a:ln>
        </p:spPr>
        <p:txBody>
          <a:bodyPr wrap="square" lIns="36000" tIns="36000" rIns="36000" bIns="36000" rtlCol="0" anchor="ctr">
            <a:noAutofit/>
          </a:bodyPr>
          <a:lstStyle/>
          <a:p>
            <a:pPr algn="ctr" hangingPunct="0">
              <a:lnSpc>
                <a:spcPct val="90000"/>
              </a:lnSpc>
              <a:spcBef>
                <a:spcPts val="400"/>
              </a:spcBef>
            </a:pPr>
            <a:endParaRPr lang="nl-NL" sz="1200" dirty="0" err="1">
              <a:solidFill>
                <a:schemeClr val="bg1"/>
              </a:solidFill>
            </a:endParaRPr>
          </a:p>
        </p:txBody>
      </p:sp>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13" name="TextBox 12"/>
          <p:cNvSpPr txBox="1"/>
          <p:nvPr userDrawn="1"/>
        </p:nvSpPr>
        <p:spPr>
          <a:xfrm>
            <a:off x="11686919" y="6468358"/>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5" name="Picture Placeholder 4">
            <a:extLst>
              <a:ext uri="{FF2B5EF4-FFF2-40B4-BE49-F238E27FC236}">
                <a16:creationId xmlns:a16="http://schemas.microsoft.com/office/drawing/2014/main" xmlns="" id="{9343F518-F1A7-4D12-9DBD-F7069F8E46ED}"/>
              </a:ext>
            </a:extLst>
          </p:cNvPr>
          <p:cNvSpPr>
            <a:spLocks noGrp="1"/>
          </p:cNvSpPr>
          <p:nvPr>
            <p:ph type="pic" sz="quarter" idx="15" hasCustomPrompt="1"/>
          </p:nvPr>
        </p:nvSpPr>
        <p:spPr>
          <a:xfrm>
            <a:off x="6647380" y="0"/>
            <a:ext cx="5552559" cy="6858000"/>
          </a:xfrm>
          <a:prstGeom prst="rect">
            <a:avLst/>
          </a:prstGeom>
          <a:noFill/>
          <a:ln>
            <a:noFill/>
          </a:ln>
        </p:spPr>
        <p:txBody>
          <a:bodyPr anchor="ctr"/>
          <a:lstStyle>
            <a:lvl1pPr marL="0" marR="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lvl1pPr>
          </a:lstStyle>
          <a:p>
            <a:pPr marL="0" marR="0" lvl="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a:t>Choose a picture from </a:t>
            </a:r>
            <a:br>
              <a:rPr lang="nl-NL"/>
            </a:br>
            <a:r>
              <a:rPr lang="nl-NL"/>
              <a:t>the library and </a:t>
            </a:r>
            <a:br>
              <a:rPr lang="nl-NL"/>
            </a:br>
            <a:r>
              <a:rPr lang="nl-NL"/>
              <a:t>send it to the back</a:t>
            </a:r>
            <a:endParaRPr lang="nl-NL" dirty="0"/>
          </a:p>
        </p:txBody>
      </p:sp>
      <p:pic>
        <p:nvPicPr>
          <p:cNvPr id="11" name="Picture 10">
            <a:extLst>
              <a:ext uri="{FF2B5EF4-FFF2-40B4-BE49-F238E27FC236}">
                <a16:creationId xmlns:a16="http://schemas.microsoft.com/office/drawing/2014/main" xmlns="" id="{B2A3D1D1-5685-41A4-9B52-FEC51C0AAD91}"/>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12" name="Title 1">
            <a:extLst>
              <a:ext uri="{FF2B5EF4-FFF2-40B4-BE49-F238E27FC236}">
                <a16:creationId xmlns:a16="http://schemas.microsoft.com/office/drawing/2014/main" xmlns="" id="{44A83DBE-7BAC-4529-AAF8-5AF279189C27}"/>
              </a:ext>
            </a:extLst>
          </p:cNvPr>
          <p:cNvSpPr>
            <a:spLocks noGrp="1"/>
          </p:cNvSpPr>
          <p:nvPr>
            <p:ph type="title" hasCustomPrompt="1"/>
          </p:nvPr>
        </p:nvSpPr>
        <p:spPr>
          <a:xfrm>
            <a:off x="567504" y="691333"/>
            <a:ext cx="5402161" cy="398571"/>
          </a:xfrm>
          <a:solidFill>
            <a:srgbClr val="58585B"/>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a:t>Click to add title</a:t>
            </a:r>
            <a:endParaRPr lang="nl-NL" noProof="0" dirty="0"/>
          </a:p>
        </p:txBody>
      </p:sp>
      <p:sp>
        <p:nvSpPr>
          <p:cNvPr id="16" name="Text Placeholder 23">
            <a:extLst>
              <a:ext uri="{FF2B5EF4-FFF2-40B4-BE49-F238E27FC236}">
                <a16:creationId xmlns:a16="http://schemas.microsoft.com/office/drawing/2014/main" xmlns="" id="{9E184EB9-08A6-44F9-B248-E48EA3C6E808}"/>
              </a:ext>
            </a:extLst>
          </p:cNvPr>
          <p:cNvSpPr>
            <a:spLocks noGrp="1"/>
          </p:cNvSpPr>
          <p:nvPr>
            <p:ph type="body" sz="quarter" idx="14" hasCustomPrompt="1"/>
          </p:nvPr>
        </p:nvSpPr>
        <p:spPr>
          <a:xfrm>
            <a:off x="567516" y="1698624"/>
            <a:ext cx="5401770" cy="4572000"/>
          </a:xfrm>
          <a:prstGeom prst="rect">
            <a:avLst/>
          </a:prstGeom>
          <a:solidFill>
            <a:srgbClr val="58585B"/>
          </a:solidFill>
        </p:spPr>
        <p:txBody>
          <a:bodyPr lIns="0" tIns="0" rIns="0" bIns="0" numCol="1" spcCol="180000"/>
          <a:lstStyle>
            <a:lvl1pPr marL="174625" indent="-174625">
              <a:lnSpc>
                <a:spcPct val="90000"/>
              </a:lnSpc>
              <a:spcAft>
                <a:spcPts val="0"/>
              </a:spcAft>
              <a:buFont typeface="Wingdings" panose="05000000000000000000" pitchFamily="2" charset="2"/>
              <a:buChar char="§"/>
              <a:defRPr sz="1200" cap="none">
                <a:solidFill>
                  <a:schemeClr val="bg1"/>
                </a:solidFill>
              </a:defRPr>
            </a:lvl1pPr>
            <a:lvl2pPr marL="446088" indent="-174625">
              <a:lnSpc>
                <a:spcPct val="90000"/>
              </a:lnSpc>
              <a:spcAft>
                <a:spcPts val="0"/>
              </a:spcAft>
              <a:buFont typeface="Calibri" panose="020F0502020204030204" pitchFamily="34" charset="0"/>
              <a:buChar char="─"/>
              <a:defRPr sz="1200">
                <a:solidFill>
                  <a:schemeClr val="bg1"/>
                </a:solidFill>
              </a:defRPr>
            </a:lvl2pPr>
            <a:lvl3pPr marL="719138" indent="-185738">
              <a:lnSpc>
                <a:spcPct val="90000"/>
              </a:lnSpc>
              <a:spcAft>
                <a:spcPts val="0"/>
              </a:spcAft>
              <a:buFont typeface="Arial" panose="020B0604020202020204" pitchFamily="34" charset="0"/>
              <a:buChar char="•"/>
              <a:defRPr sz="1200">
                <a:solidFill>
                  <a:schemeClr val="bg1"/>
                </a:solidFill>
              </a:defRPr>
            </a:lvl3pPr>
            <a:lvl4pPr>
              <a:defRPr sz="1200"/>
            </a:lvl4pPr>
            <a:lvl5pPr>
              <a:defRPr sz="1200"/>
            </a:lvl5pPr>
          </a:lstStyle>
          <a:p>
            <a:pPr lvl="0"/>
            <a:r>
              <a:rPr lang="nl-NL"/>
              <a:t>Edit master text styles</a:t>
            </a:r>
          </a:p>
          <a:p>
            <a:pPr lvl="1"/>
            <a:r>
              <a:rPr lang="nl-NL"/>
              <a:t>Second level</a:t>
            </a:r>
          </a:p>
          <a:p>
            <a:pPr lvl="2"/>
            <a:r>
              <a:rPr lang="nl-NL"/>
              <a:t>Third level</a:t>
            </a:r>
            <a:endParaRPr lang="nl-NL" dirty="0"/>
          </a:p>
        </p:txBody>
      </p:sp>
      <p:sp>
        <p:nvSpPr>
          <p:cNvPr id="18" name="Text Placeholder 7">
            <a:extLst>
              <a:ext uri="{FF2B5EF4-FFF2-40B4-BE49-F238E27FC236}">
                <a16:creationId xmlns:a16="http://schemas.microsoft.com/office/drawing/2014/main" xmlns="" id="{4376A9BB-44A5-493A-8C36-D86840305190}"/>
              </a:ext>
            </a:extLst>
          </p:cNvPr>
          <p:cNvSpPr>
            <a:spLocks noGrp="1"/>
          </p:cNvSpPr>
          <p:nvPr>
            <p:ph type="body" sz="quarter" idx="17" hasCustomPrompt="1"/>
          </p:nvPr>
        </p:nvSpPr>
        <p:spPr>
          <a:xfrm>
            <a:off x="567504" y="221795"/>
            <a:ext cx="5403396" cy="349200"/>
          </a:xfrm>
          <a:prstGeom prst="rect">
            <a:avLst/>
          </a:prstGeom>
          <a:solidFill>
            <a:srgbClr val="58585B"/>
          </a:solidFill>
        </p:spPr>
        <p:txBody>
          <a:bodyPr lIns="0" tIns="0" rIns="0" bIns="0" anchor="b" anchorCtr="0"/>
          <a:lstStyle>
            <a:lvl1pPr>
              <a:defRPr sz="1600" cap="none">
                <a:solidFill>
                  <a:schemeClr val="bg1"/>
                </a:solidFill>
              </a:defRPr>
            </a:lvl1pPr>
          </a:lstStyle>
          <a:p>
            <a:pPr lvl="0"/>
            <a:r>
              <a:rPr lang="nl-NL"/>
              <a:t>Edit master text styles</a:t>
            </a:r>
            <a:endParaRPr lang="nl-NL" dirty="0"/>
          </a:p>
        </p:txBody>
      </p:sp>
      <p:sp>
        <p:nvSpPr>
          <p:cNvPr id="15" name="Rectangle 14">
            <a:extLst>
              <a:ext uri="{FF2B5EF4-FFF2-40B4-BE49-F238E27FC236}">
                <a16:creationId xmlns:a16="http://schemas.microsoft.com/office/drawing/2014/main" xmlns="" id="{95BACD32-CC40-4B47-896A-2CE1CDC1769E}"/>
              </a:ext>
            </a:extLst>
          </p:cNvPr>
          <p:cNvSpPr/>
          <p:nvPr userDrawn="1"/>
        </p:nvSpPr>
        <p:spPr>
          <a:xfrm>
            <a:off x="6647603"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B6B54CF1-947E-4A5C-B8E2-96F3CA8DBA4A}"/>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9" name="Rectangle 18">
            <a:extLst>
              <a:ext uri="{FF2B5EF4-FFF2-40B4-BE49-F238E27FC236}">
                <a16:creationId xmlns:a16="http://schemas.microsoft.com/office/drawing/2014/main" xmlns="" id="{CC9C37EF-9A8B-4366-9ECD-F8D42BE5ECE5}"/>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a:solidFill>
                  <a:schemeClr val="accent2"/>
                </a:solidFill>
              </a:rPr>
              <a:t>© Ipsos 2019</a:t>
            </a:r>
            <a:endParaRPr lang="nl-NL" sz="1000" dirty="0">
              <a:solidFill>
                <a:schemeClr val="accent2"/>
              </a:solidFill>
            </a:endParaRPr>
          </a:p>
        </p:txBody>
      </p:sp>
      <p:sp>
        <p:nvSpPr>
          <p:cNvPr id="20" name="Text Placeholder 4">
            <a:extLst>
              <a:ext uri="{FF2B5EF4-FFF2-40B4-BE49-F238E27FC236}">
                <a16:creationId xmlns:a16="http://schemas.microsoft.com/office/drawing/2014/main" xmlns="" id="{B9B07596-30CA-454D-B8FE-38C683080424}"/>
              </a:ext>
            </a:extLst>
          </p:cNvPr>
          <p:cNvSpPr>
            <a:spLocks noGrp="1"/>
          </p:cNvSpPr>
          <p:nvPr>
            <p:ph type="body" sz="quarter" idx="18"/>
          </p:nvPr>
        </p:nvSpPr>
        <p:spPr>
          <a:xfrm>
            <a:off x="550863" y="6554639"/>
            <a:ext cx="5436000" cy="179833"/>
          </a:xfrm>
          <a:prstGeom prst="rect">
            <a:avLst/>
          </a:prstGeom>
        </p:spPr>
        <p:txBody>
          <a:bodyPr lIns="0" tIns="0" rIns="0" bIns="0" anchor="b" anchorCtr="0"/>
          <a:lstStyle>
            <a:lvl1pPr>
              <a:lnSpc>
                <a:spcPct val="90000"/>
              </a:lnSpc>
              <a:spcAft>
                <a:spcPts val="0"/>
              </a:spcAft>
              <a:defRPr sz="1100" cap="none">
                <a:solidFill>
                  <a:schemeClr val="bg1"/>
                </a:solidFill>
              </a:defRPr>
            </a:lvl1pPr>
          </a:lstStyle>
          <a:p>
            <a:pPr lvl="0"/>
            <a:r>
              <a:rPr lang="nl-NL"/>
              <a:t>Edit Master text styles</a:t>
            </a:r>
            <a:endParaRPr lang="nl-NL" dirty="0"/>
          </a:p>
        </p:txBody>
      </p:sp>
    </p:spTree>
    <p:extLst>
      <p:ext uri="{BB962C8B-B14F-4D97-AF65-F5344CB8AC3E}">
        <p14:creationId xmlns:p14="http://schemas.microsoft.com/office/powerpoint/2010/main" val="1314023762"/>
      </p:ext>
    </p:extLst>
  </p:cSld>
  <p:clrMapOvr>
    <a:masterClrMapping/>
  </p:clrMapOvr>
  <p:extLst mod="1">
    <p:ext uri="{DCECCB84-F9BA-43D5-87BE-67443E8EF086}">
      <p15:sldGuideLst xmlns:p15="http://schemas.microsoft.com/office/powerpoint/2012/main" xmlns=""/>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b_Text_Picture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5" name="Picture Placeholder 4">
            <a:extLst>
              <a:ext uri="{FF2B5EF4-FFF2-40B4-BE49-F238E27FC236}">
                <a16:creationId xmlns:a16="http://schemas.microsoft.com/office/drawing/2014/main" xmlns="" id="{9343F518-F1A7-4D12-9DBD-F7069F8E46ED}"/>
              </a:ext>
            </a:extLst>
          </p:cNvPr>
          <p:cNvSpPr>
            <a:spLocks noGrp="1"/>
          </p:cNvSpPr>
          <p:nvPr>
            <p:ph type="pic" sz="quarter" idx="15" hasCustomPrompt="1"/>
          </p:nvPr>
        </p:nvSpPr>
        <p:spPr>
          <a:xfrm>
            <a:off x="7339939" y="0"/>
            <a:ext cx="4860000" cy="6858000"/>
          </a:xfrm>
          <a:prstGeom prst="rect">
            <a:avLst/>
          </a:prstGeom>
          <a:noFill/>
          <a:ln>
            <a:noFill/>
          </a:ln>
        </p:spPr>
        <p:txBody>
          <a:bodyPr anchor="ctr"/>
          <a:lstStyle>
            <a:lvl1pPr marL="0" marR="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lvl1pPr>
          </a:lstStyle>
          <a:p>
            <a:pPr marL="0" marR="0" lvl="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pic>
        <p:nvPicPr>
          <p:cNvPr id="11" name="Picture 10">
            <a:extLst>
              <a:ext uri="{FF2B5EF4-FFF2-40B4-BE49-F238E27FC236}">
                <a16:creationId xmlns:a16="http://schemas.microsoft.com/office/drawing/2014/main" xmlns="" id="{B2A3D1D1-5685-41A4-9B52-FEC51C0AAD91}"/>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12" name="Title 1">
            <a:extLst>
              <a:ext uri="{FF2B5EF4-FFF2-40B4-BE49-F238E27FC236}">
                <a16:creationId xmlns:a16="http://schemas.microsoft.com/office/drawing/2014/main" xmlns="" id="{44A83DBE-7BAC-4529-AAF8-5AF279189C27}"/>
              </a:ext>
            </a:extLst>
          </p:cNvPr>
          <p:cNvSpPr>
            <a:spLocks noGrp="1"/>
          </p:cNvSpPr>
          <p:nvPr>
            <p:ph type="title" hasCustomPrompt="1"/>
          </p:nvPr>
        </p:nvSpPr>
        <p:spPr>
          <a:xfrm>
            <a:off x="567504" y="691333"/>
            <a:ext cx="6269059" cy="398571"/>
          </a:xfrm>
          <a:noFill/>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16" name="Text Placeholder 23">
            <a:extLst>
              <a:ext uri="{FF2B5EF4-FFF2-40B4-BE49-F238E27FC236}">
                <a16:creationId xmlns:a16="http://schemas.microsoft.com/office/drawing/2014/main" xmlns="" id="{9E184EB9-08A6-44F9-B248-E48EA3C6E808}"/>
              </a:ext>
            </a:extLst>
          </p:cNvPr>
          <p:cNvSpPr>
            <a:spLocks noGrp="1"/>
          </p:cNvSpPr>
          <p:nvPr>
            <p:ph type="body" sz="quarter" idx="14" hasCustomPrompt="1"/>
          </p:nvPr>
        </p:nvSpPr>
        <p:spPr>
          <a:xfrm>
            <a:off x="567515" y="1698624"/>
            <a:ext cx="6268605" cy="4572000"/>
          </a:xfrm>
          <a:prstGeom prst="rect">
            <a:avLst/>
          </a:prstGeom>
          <a:noFill/>
        </p:spPr>
        <p:txBody>
          <a:bodyPr lIns="0" tIns="0" rIns="0" bIns="0" numCol="1" spcCol="18000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85738">
              <a:lnSpc>
                <a:spcPct val="90000"/>
              </a:lnSpc>
              <a:spcAft>
                <a:spcPts val="0"/>
              </a:spcAft>
              <a:buFont typeface="Arial" panose="020B0604020202020204" pitchFamily="34" charset="0"/>
              <a:buChar char="•"/>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8" name="Text Placeholder 7">
            <a:extLst>
              <a:ext uri="{FF2B5EF4-FFF2-40B4-BE49-F238E27FC236}">
                <a16:creationId xmlns:a16="http://schemas.microsoft.com/office/drawing/2014/main" xmlns="" id="{4376A9BB-44A5-493A-8C36-D86840305190}"/>
              </a:ext>
            </a:extLst>
          </p:cNvPr>
          <p:cNvSpPr>
            <a:spLocks noGrp="1"/>
          </p:cNvSpPr>
          <p:nvPr>
            <p:ph type="body" sz="quarter" idx="17" hasCustomPrompt="1"/>
          </p:nvPr>
        </p:nvSpPr>
        <p:spPr>
          <a:xfrm>
            <a:off x="567504" y="221795"/>
            <a:ext cx="6270492" cy="349200"/>
          </a:xfrm>
          <a:prstGeom prst="rect">
            <a:avLst/>
          </a:prstGeom>
          <a:noFill/>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Rectangle 14">
            <a:extLst>
              <a:ext uri="{FF2B5EF4-FFF2-40B4-BE49-F238E27FC236}">
                <a16:creationId xmlns:a16="http://schemas.microsoft.com/office/drawing/2014/main" xmlns="" id="{95BACD32-CC40-4B47-896A-2CE1CDC1769E}"/>
              </a:ext>
            </a:extLst>
          </p:cNvPr>
          <p:cNvSpPr/>
          <p:nvPr userDrawn="1"/>
        </p:nvSpPr>
        <p:spPr>
          <a:xfrm>
            <a:off x="7335969"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4BB01108-04E9-4953-8DB5-A1014270B3F3}"/>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4" name="TextBox 13">
            <a:extLst>
              <a:ext uri="{FF2B5EF4-FFF2-40B4-BE49-F238E27FC236}">
                <a16:creationId xmlns:a16="http://schemas.microsoft.com/office/drawing/2014/main" xmlns="" id="{892636EA-2FE0-4EFD-874C-28B35A08712A}"/>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7" name="Text Placeholder 4">
            <a:extLst>
              <a:ext uri="{FF2B5EF4-FFF2-40B4-BE49-F238E27FC236}">
                <a16:creationId xmlns:a16="http://schemas.microsoft.com/office/drawing/2014/main" xmlns="" id="{F693F46E-9E63-4E8D-9B43-CC1F7A6C7F5B}"/>
              </a:ext>
            </a:extLst>
          </p:cNvPr>
          <p:cNvSpPr>
            <a:spLocks noGrp="1"/>
          </p:cNvSpPr>
          <p:nvPr>
            <p:ph type="body" sz="quarter" idx="18"/>
          </p:nvPr>
        </p:nvSpPr>
        <p:spPr>
          <a:xfrm>
            <a:off x="550863" y="6554639"/>
            <a:ext cx="6300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1106844317"/>
      </p:ext>
    </p:extLst>
  </p:cSld>
  <p:clrMapOvr>
    <a:masterClrMapping/>
  </p:clrMapOvr>
  <p:extLst mod="1">
    <p:ext uri="{DCECCB84-F9BA-43D5-87BE-67443E8EF086}">
      <p15:sldGuideLst xmlns:p15="http://schemas.microsoft.com/office/powerpoint/2012/main" xmlns=""/>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icture_right white text shap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9343F518-F1A7-4D12-9DBD-F7069F8E46ED}"/>
              </a:ext>
            </a:extLst>
          </p:cNvPr>
          <p:cNvSpPr>
            <a:spLocks noGrp="1"/>
          </p:cNvSpPr>
          <p:nvPr>
            <p:ph type="pic" sz="quarter" idx="15" hasCustomPrompt="1"/>
          </p:nvPr>
        </p:nvSpPr>
        <p:spPr>
          <a:xfrm>
            <a:off x="-1" y="0"/>
            <a:ext cx="4860000" cy="6858000"/>
          </a:xfrm>
          <a:prstGeom prst="rect">
            <a:avLst/>
          </a:prstGeom>
          <a:ln>
            <a:noFill/>
          </a:ln>
        </p:spPr>
        <p:txBody>
          <a:bodyPr anchor="ctr"/>
          <a:lstStyle>
            <a:lvl1pPr marL="0" marR="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lvl1pPr>
          </a:lstStyle>
          <a:p>
            <a:pPr marL="0" marR="0" lvl="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Title 1">
            <a:extLst>
              <a:ext uri="{FF2B5EF4-FFF2-40B4-BE49-F238E27FC236}">
                <a16:creationId xmlns:a16="http://schemas.microsoft.com/office/drawing/2014/main" xmlns="" id="{44A83DBE-7BAC-4529-AAF8-5AF279189C27}"/>
              </a:ext>
            </a:extLst>
          </p:cNvPr>
          <p:cNvSpPr>
            <a:spLocks noGrp="1"/>
          </p:cNvSpPr>
          <p:nvPr>
            <p:ph type="title" hasCustomPrompt="1"/>
          </p:nvPr>
        </p:nvSpPr>
        <p:spPr>
          <a:xfrm>
            <a:off x="5127160" y="691333"/>
            <a:ext cx="6269059" cy="398571"/>
          </a:xfrm>
          <a:noFill/>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16" name="Text Placeholder 23">
            <a:extLst>
              <a:ext uri="{FF2B5EF4-FFF2-40B4-BE49-F238E27FC236}">
                <a16:creationId xmlns:a16="http://schemas.microsoft.com/office/drawing/2014/main" xmlns="" id="{9E184EB9-08A6-44F9-B248-E48EA3C6E808}"/>
              </a:ext>
            </a:extLst>
          </p:cNvPr>
          <p:cNvSpPr>
            <a:spLocks noGrp="1"/>
          </p:cNvSpPr>
          <p:nvPr>
            <p:ph type="body" sz="quarter" idx="14" hasCustomPrompt="1"/>
          </p:nvPr>
        </p:nvSpPr>
        <p:spPr>
          <a:xfrm>
            <a:off x="5127171" y="1698624"/>
            <a:ext cx="6268605" cy="4572000"/>
          </a:xfrm>
          <a:prstGeom prst="rect">
            <a:avLst/>
          </a:prstGeom>
          <a:noFill/>
        </p:spPr>
        <p:txBody>
          <a:bodyPr lIns="0" tIns="0" rIns="0" bIns="0" numCol="1" spcCol="18000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85738">
              <a:lnSpc>
                <a:spcPct val="90000"/>
              </a:lnSpc>
              <a:spcAft>
                <a:spcPts val="0"/>
              </a:spcAft>
              <a:buFont typeface="Arial" panose="020B0604020202020204" pitchFamily="34" charset="0"/>
              <a:buChar char="•"/>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8" name="Text Placeholder 7">
            <a:extLst>
              <a:ext uri="{FF2B5EF4-FFF2-40B4-BE49-F238E27FC236}">
                <a16:creationId xmlns:a16="http://schemas.microsoft.com/office/drawing/2014/main" xmlns="" id="{4376A9BB-44A5-493A-8C36-D86840305190}"/>
              </a:ext>
            </a:extLst>
          </p:cNvPr>
          <p:cNvSpPr>
            <a:spLocks noGrp="1"/>
          </p:cNvSpPr>
          <p:nvPr>
            <p:ph type="body" sz="quarter" idx="17" hasCustomPrompt="1"/>
          </p:nvPr>
        </p:nvSpPr>
        <p:spPr>
          <a:xfrm>
            <a:off x="5127160" y="221795"/>
            <a:ext cx="6270492" cy="349200"/>
          </a:xfrm>
          <a:prstGeom prst="rect">
            <a:avLst/>
          </a:prstGeom>
          <a:noFill/>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Rectangle 14">
            <a:extLst>
              <a:ext uri="{FF2B5EF4-FFF2-40B4-BE49-F238E27FC236}">
                <a16:creationId xmlns:a16="http://schemas.microsoft.com/office/drawing/2014/main" xmlns="" id="{7533A661-00ED-4509-A28C-2B0AD553B1B8}"/>
              </a:ext>
            </a:extLst>
          </p:cNvPr>
          <p:cNvSpPr/>
          <p:nvPr userDrawn="1"/>
        </p:nvSpPr>
        <p:spPr>
          <a:xfrm>
            <a:off x="4736876"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xmlns="" id="{E24D30BB-8B7D-4F92-BE81-A29EFF2089A6}"/>
              </a:ext>
            </a:extLst>
          </p:cNvPr>
          <p:cNvPicPr>
            <a:picLocks noChangeAspect="1"/>
          </p:cNvPicPr>
          <p:nvPr userDrawn="1"/>
        </p:nvPicPr>
        <p:blipFill>
          <a:blip r:embed="rId2"/>
          <a:stretch>
            <a:fillRect/>
          </a:stretch>
        </p:blipFill>
        <p:spPr>
          <a:xfrm>
            <a:off x="11396219" y="6334371"/>
            <a:ext cx="473276" cy="432000"/>
          </a:xfrm>
          <a:prstGeom prst="rect">
            <a:avLst/>
          </a:prstGeom>
        </p:spPr>
      </p:pic>
      <p:pic>
        <p:nvPicPr>
          <p:cNvPr id="25" name="Picture 24">
            <a:extLst>
              <a:ext uri="{FF2B5EF4-FFF2-40B4-BE49-F238E27FC236}">
                <a16:creationId xmlns:a16="http://schemas.microsoft.com/office/drawing/2014/main" xmlns="" id="{EB46AD50-2066-4F8E-8731-5B0182A63537}"/>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27" name="Rectangle 26">
            <a:extLst>
              <a:ext uri="{FF2B5EF4-FFF2-40B4-BE49-F238E27FC236}">
                <a16:creationId xmlns:a16="http://schemas.microsoft.com/office/drawing/2014/main" xmlns="" id="{573FF0FC-0E8A-4003-9289-8C853CA633C7}"/>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3" name="TextBox 12">
            <a:extLst>
              <a:ext uri="{FF2B5EF4-FFF2-40B4-BE49-F238E27FC236}">
                <a16:creationId xmlns:a16="http://schemas.microsoft.com/office/drawing/2014/main" xmlns="" id="{D4687F79-CD82-45B6-B6F8-8AA77B5C9442}"/>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7" name="Text Placeholder 4">
            <a:extLst>
              <a:ext uri="{FF2B5EF4-FFF2-40B4-BE49-F238E27FC236}">
                <a16:creationId xmlns:a16="http://schemas.microsoft.com/office/drawing/2014/main" xmlns="" id="{75E94456-57D2-4766-AD7A-FAAE65758C45}"/>
              </a:ext>
            </a:extLst>
          </p:cNvPr>
          <p:cNvSpPr>
            <a:spLocks noGrp="1"/>
          </p:cNvSpPr>
          <p:nvPr>
            <p:ph type="body" sz="quarter" idx="18"/>
          </p:nvPr>
        </p:nvSpPr>
        <p:spPr>
          <a:xfrm>
            <a:off x="5133744" y="6554639"/>
            <a:ext cx="5040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987787847"/>
      </p:ext>
    </p:extLst>
  </p:cSld>
  <p:clrMapOvr>
    <a:masterClrMapping/>
  </p:clrMapOvr>
  <p:extLst mod="1">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Black divider slide">
    <p:bg>
      <p:bgPr>
        <a:solidFill>
          <a:srgbClr val="37404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6087623" y="-2"/>
            <a:ext cx="6104378" cy="6870359"/>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a:solidFill>
            <a:srgbClr val="58585B"/>
          </a:solidFill>
        </p:spPr>
        <p:txBody>
          <a:bodyPr anchor="ctr"/>
          <a:lstStyle>
            <a:lvl1pPr algn="ctr">
              <a:defRPr>
                <a:solidFill>
                  <a:schemeClr val="bg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7815943" cy="6858001"/>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rgbClr val="58585B"/>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rgbClr val="58585B"/>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a:t>Click to edit Master title 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1655762"/>
          </a:xfrm>
          <a:solidFill>
            <a:schemeClr val="tx1"/>
          </a:solidFill>
        </p:spPr>
        <p:txBody>
          <a:bodyPr lIns="0" tIns="0" rIns="0" bIns="0">
            <a:normAutofit/>
          </a:bodyPr>
          <a:lstStyle>
            <a:lvl1pPr marL="0" indent="0" algn="l">
              <a:lnSpc>
                <a:spcPct val="90000"/>
              </a:lnSpc>
              <a:spcBef>
                <a:spcPts val="400"/>
              </a:spcBef>
              <a:buFont typeface="Wingdings" panose="05000000000000000000" pitchFamily="2" charset="2"/>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pic>
        <p:nvPicPr>
          <p:cNvPr id="6" name="Picture 5">
            <a:extLst>
              <a:ext uri="{FF2B5EF4-FFF2-40B4-BE49-F238E27FC236}">
                <a16:creationId xmlns:a16="http://schemas.microsoft.com/office/drawing/2014/main" xmlns="" id="{0B834C2C-5F80-4B02-A263-09378B97D0A6}"/>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7" name="Freeform: Shape 6">
            <a:extLst>
              <a:ext uri="{FF2B5EF4-FFF2-40B4-BE49-F238E27FC236}">
                <a16:creationId xmlns:a16="http://schemas.microsoft.com/office/drawing/2014/main" xmlns="" id="{34FFC487-6EBA-498D-BE13-4D4A9C3536FB}"/>
              </a:ext>
            </a:extLst>
          </p:cNvPr>
          <p:cNvSpPr/>
          <p:nvPr userDrawn="1"/>
        </p:nvSpPr>
        <p:spPr>
          <a:xfrm flipH="1">
            <a:off x="6076471"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0A1191D0-6F12-41F3-B110-7D888ED58510}"/>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1387678086"/>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Black sub divider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8020045" y="-12362"/>
            <a:ext cx="4171955" cy="6898217"/>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a:solidFill>
            <a:srgbClr val="58585B"/>
          </a:solidFill>
        </p:spPr>
        <p:txBody>
          <a:bodyPr anchor="ctr"/>
          <a:lstStyle>
            <a:lvl1pPr algn="ctr">
              <a:defRPr>
                <a:solidFill>
                  <a:schemeClr val="bg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10306372" cy="6870359"/>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rgbClr val="58585B"/>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rgbClr val="58585B"/>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a:t>Click to edit Master title 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1655762"/>
          </a:xfrm>
          <a:solidFill>
            <a:srgbClr val="58585B"/>
          </a:solidFill>
        </p:spPr>
        <p:txBody>
          <a:bodyPr lIns="0" tIns="0" rIns="0" bIns="0">
            <a:normAutofit/>
          </a:bodyPr>
          <a:lstStyle>
            <a:lvl1pPr marL="0" indent="0" algn="l">
              <a:lnSpc>
                <a:spcPct val="90000"/>
              </a:lnSpc>
              <a:spcBef>
                <a:spcPts val="400"/>
              </a:spcBef>
              <a:buFont typeface="Wingdings" panose="05000000000000000000" pitchFamily="2" charset="2"/>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pic>
        <p:nvPicPr>
          <p:cNvPr id="6" name="Picture 5">
            <a:extLst>
              <a:ext uri="{FF2B5EF4-FFF2-40B4-BE49-F238E27FC236}">
                <a16:creationId xmlns:a16="http://schemas.microsoft.com/office/drawing/2014/main" xmlns="" id="{0B834C2C-5F80-4B02-A263-09378B97D0A6}"/>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9" name="Freeform: Shape 8">
            <a:extLst>
              <a:ext uri="{FF2B5EF4-FFF2-40B4-BE49-F238E27FC236}">
                <a16:creationId xmlns:a16="http://schemas.microsoft.com/office/drawing/2014/main" xmlns="" id="{34152E6F-9016-4D51-96AD-9F9CB29F6DD4}"/>
              </a:ext>
            </a:extLst>
          </p:cNvPr>
          <p:cNvSpPr/>
          <p:nvPr userDrawn="1"/>
        </p:nvSpPr>
        <p:spPr>
          <a:xfrm flipV="1">
            <a:off x="6327390" y="-3"/>
            <a:ext cx="3138169" cy="6858001"/>
          </a:xfrm>
          <a:custGeom>
            <a:avLst/>
            <a:gdLst>
              <a:gd name="connsiteX0" fmla="*/ 1674821 w 3138169"/>
              <a:gd name="connsiteY0" fmla="*/ 6895933 h 6895933"/>
              <a:gd name="connsiteX1" fmla="*/ 1954180 w 3138169"/>
              <a:gd name="connsiteY1" fmla="*/ 6895933 h 6895933"/>
              <a:gd name="connsiteX2" fmla="*/ 3138169 w 3138169"/>
              <a:gd name="connsiteY2" fmla="*/ 0 h 6895933"/>
              <a:gd name="connsiteX3" fmla="*/ 0 w 3138169"/>
              <a:gd name="connsiteY3" fmla="*/ 0 h 6895933"/>
              <a:gd name="connsiteX4" fmla="*/ 140 w 3138169"/>
              <a:gd name="connsiteY4" fmla="*/ 1965 h 6895933"/>
              <a:gd name="connsiteX5" fmla="*/ 2858473 w 3138169"/>
              <a:gd name="connsiteY5" fmla="*/ 1965 h 68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169" h="6895933">
                <a:moveTo>
                  <a:pt x="1674821" y="6895933"/>
                </a:moveTo>
                <a:lnTo>
                  <a:pt x="1954180" y="6895933"/>
                </a:lnTo>
                <a:lnTo>
                  <a:pt x="3138169" y="0"/>
                </a:lnTo>
                <a:lnTo>
                  <a:pt x="0" y="0"/>
                </a:lnTo>
                <a:lnTo>
                  <a:pt x="140" y="1965"/>
                </a:lnTo>
                <a:lnTo>
                  <a:pt x="2858473" y="1965"/>
                </a:lnTo>
                <a:close/>
              </a:path>
            </a:pathLst>
          </a:custGeom>
          <a:solidFill>
            <a:srgbClr val="434345">
              <a:alpha val="77647"/>
            </a:srgbClr>
          </a:solidFill>
          <a:ln>
            <a:noFill/>
          </a:ln>
        </p:spPr>
        <p:txBody>
          <a:bodyPr wrap="square" lIns="36000" tIns="36000" rIns="36000" bIns="36000" rtlCol="0" anchor="ctr">
            <a:noAutofit/>
          </a:bodyPr>
          <a:lstStyle/>
          <a:p>
            <a:pPr algn="ctr" hangingPunct="0">
              <a:lnSpc>
                <a:spcPct val="90000"/>
              </a:lnSpc>
              <a:spcBef>
                <a:spcPts val="400"/>
              </a:spcBef>
            </a:pPr>
            <a:endParaRPr lang="en-GB" sz="1200" dirty="0" err="1">
              <a:solidFill>
                <a:schemeClr val="bg1"/>
              </a:solidFill>
            </a:endParaRPr>
          </a:p>
        </p:txBody>
      </p:sp>
      <p:sp>
        <p:nvSpPr>
          <p:cNvPr id="10" name="Rectangle 9">
            <a:extLst>
              <a:ext uri="{FF2B5EF4-FFF2-40B4-BE49-F238E27FC236}">
                <a16:creationId xmlns:a16="http://schemas.microsoft.com/office/drawing/2014/main" xmlns="" id="{6E78115A-7E3E-4DE4-B7A7-CEDDC7A9F375}"/>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2265023701"/>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etrol divider slide">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6087623" y="15496"/>
            <a:ext cx="6104378" cy="6885857"/>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p:spPr>
        <p:txBody>
          <a:bodyPr anchor="ctr"/>
          <a:lstStyle>
            <a:lvl1pPr algn="ctr">
              <a:defRPr>
                <a:solidFill>
                  <a:schemeClr val="bg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7815943" cy="6858001"/>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chemeClr val="bg2"/>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chemeClr val="bg2"/>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a:t>Click to edit Master title 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1655762"/>
          </a:xfrm>
          <a:solidFill>
            <a:schemeClr val="bg2"/>
          </a:solidFill>
        </p:spPr>
        <p:txBody>
          <a:bodyPr lIns="0" tIns="0" rIns="0" bIns="0">
            <a:normAutofit/>
          </a:bodyPr>
          <a:lstStyle>
            <a:lvl1pPr marL="0" indent="0" algn="l">
              <a:lnSpc>
                <a:spcPct val="90000"/>
              </a:lnSpc>
              <a:spcBef>
                <a:spcPts val="400"/>
              </a:spcBef>
              <a:buFont typeface="Wingdings" panose="05000000000000000000" pitchFamily="2" charset="2"/>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sp>
        <p:nvSpPr>
          <p:cNvPr id="6" name="Freeform: Shape 5">
            <a:extLst>
              <a:ext uri="{FF2B5EF4-FFF2-40B4-BE49-F238E27FC236}">
                <a16:creationId xmlns:a16="http://schemas.microsoft.com/office/drawing/2014/main" xmlns="" id="{51D5AF1D-4501-4A67-BAE1-B0DCA4ADB56C}"/>
              </a:ext>
            </a:extLst>
          </p:cNvPr>
          <p:cNvSpPr/>
          <p:nvPr userDrawn="1"/>
        </p:nvSpPr>
        <p:spPr>
          <a:xfrm flipH="1">
            <a:off x="6076471"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E0C036B1-2943-4BC2-88FB-FD86E4494C0F}"/>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9" name="Rectangle 8">
            <a:extLst>
              <a:ext uri="{FF2B5EF4-FFF2-40B4-BE49-F238E27FC236}">
                <a16:creationId xmlns:a16="http://schemas.microsoft.com/office/drawing/2014/main" xmlns="" id="{CB4B10D1-3117-4C9B-A53F-8FE0B6CCA228}"/>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1880874987"/>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A_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10845800" cy="4310289"/>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7" name="TextBox 6">
            <a:extLst>
              <a:ext uri="{FF2B5EF4-FFF2-40B4-BE49-F238E27FC236}">
                <a16:creationId xmlns:a16="http://schemas.microsoft.com/office/drawing/2014/main" xmlns="" id="{42EDC32F-BB17-47C4-958F-5AF127985E7C}"/>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8" name="Rectangle 7">
            <a:extLst>
              <a:ext uri="{FF2B5EF4-FFF2-40B4-BE49-F238E27FC236}">
                <a16:creationId xmlns:a16="http://schemas.microsoft.com/office/drawing/2014/main" xmlns="" id="{D5550D55-AB57-4338-88AD-7607453B904E}"/>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0" name="Text Placeholder 4">
            <a:extLst>
              <a:ext uri="{FF2B5EF4-FFF2-40B4-BE49-F238E27FC236}">
                <a16:creationId xmlns:a16="http://schemas.microsoft.com/office/drawing/2014/main" xmlns="" id="{42B16AC6-136C-48B0-A1F2-E1BAF3CF5B93}"/>
              </a:ext>
            </a:extLst>
          </p:cNvPr>
          <p:cNvSpPr>
            <a:spLocks noGrp="1"/>
          </p:cNvSpPr>
          <p:nvPr>
            <p:ph type="body" sz="quarter" idx="18"/>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2295405643"/>
      </p:ext>
    </p:extLst>
  </p:cSld>
  <p:clrMapOvr>
    <a:masterClrMapping/>
  </p:clrMapOvr>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etrol sub divider slide">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8020045" y="-2"/>
            <a:ext cx="4171955" cy="6870359"/>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p:spPr>
        <p:txBody>
          <a:bodyPr anchor="ctr"/>
          <a:lstStyle>
            <a:lvl1pPr algn="ctr">
              <a:defRPr>
                <a:solidFill>
                  <a:schemeClr val="bg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7815943" cy="6858001"/>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chemeClr val="bg2"/>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chemeClr val="bg2"/>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a:t>Click to edit Master title 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1655762"/>
          </a:xfrm>
          <a:solidFill>
            <a:schemeClr val="bg2"/>
          </a:solidFill>
        </p:spPr>
        <p:txBody>
          <a:bodyPr lIns="0" tIns="0" rIns="0" bIns="0">
            <a:normAutofit/>
          </a:bodyPr>
          <a:lstStyle>
            <a:lvl1pPr marL="0" indent="0" algn="l">
              <a:lnSpc>
                <a:spcPct val="90000"/>
              </a:lnSpc>
              <a:spcBef>
                <a:spcPts val="400"/>
              </a:spcBef>
              <a:buFont typeface="Wingdings" panose="05000000000000000000" pitchFamily="2" charset="2"/>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pic>
        <p:nvPicPr>
          <p:cNvPr id="6" name="Picture 5">
            <a:extLst>
              <a:ext uri="{FF2B5EF4-FFF2-40B4-BE49-F238E27FC236}">
                <a16:creationId xmlns:a16="http://schemas.microsoft.com/office/drawing/2014/main" xmlns="" id="{0B834C2C-5F80-4B02-A263-09378B97D0A6}"/>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9" name="Freeform: Shape 8">
            <a:extLst>
              <a:ext uri="{FF2B5EF4-FFF2-40B4-BE49-F238E27FC236}">
                <a16:creationId xmlns:a16="http://schemas.microsoft.com/office/drawing/2014/main" xmlns="" id="{D4C322A3-7615-4C79-B4D5-952E5E7A5D40}"/>
              </a:ext>
            </a:extLst>
          </p:cNvPr>
          <p:cNvSpPr/>
          <p:nvPr userDrawn="1"/>
        </p:nvSpPr>
        <p:spPr>
          <a:xfrm flipV="1">
            <a:off x="6327390" y="-3"/>
            <a:ext cx="3138169" cy="6858001"/>
          </a:xfrm>
          <a:custGeom>
            <a:avLst/>
            <a:gdLst>
              <a:gd name="connsiteX0" fmla="*/ 1674821 w 3138169"/>
              <a:gd name="connsiteY0" fmla="*/ 6895933 h 6895933"/>
              <a:gd name="connsiteX1" fmla="*/ 1954180 w 3138169"/>
              <a:gd name="connsiteY1" fmla="*/ 6895933 h 6895933"/>
              <a:gd name="connsiteX2" fmla="*/ 3138169 w 3138169"/>
              <a:gd name="connsiteY2" fmla="*/ 0 h 6895933"/>
              <a:gd name="connsiteX3" fmla="*/ 0 w 3138169"/>
              <a:gd name="connsiteY3" fmla="*/ 0 h 6895933"/>
              <a:gd name="connsiteX4" fmla="*/ 140 w 3138169"/>
              <a:gd name="connsiteY4" fmla="*/ 1965 h 6895933"/>
              <a:gd name="connsiteX5" fmla="*/ 2858473 w 3138169"/>
              <a:gd name="connsiteY5" fmla="*/ 1965 h 68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169" h="6895933">
                <a:moveTo>
                  <a:pt x="1674821" y="6895933"/>
                </a:moveTo>
                <a:lnTo>
                  <a:pt x="1954180" y="6895933"/>
                </a:lnTo>
                <a:lnTo>
                  <a:pt x="3138169" y="0"/>
                </a:lnTo>
                <a:lnTo>
                  <a:pt x="0" y="0"/>
                </a:lnTo>
                <a:lnTo>
                  <a:pt x="140" y="1965"/>
                </a:lnTo>
                <a:lnTo>
                  <a:pt x="2858473" y="1965"/>
                </a:lnTo>
                <a:close/>
              </a:path>
            </a:pathLst>
          </a:custGeom>
          <a:solidFill>
            <a:srgbClr val="434345">
              <a:alpha val="77647"/>
            </a:srgbClr>
          </a:solidFill>
          <a:ln>
            <a:noFill/>
          </a:ln>
        </p:spPr>
        <p:txBody>
          <a:bodyPr wrap="square" lIns="36000" tIns="36000" rIns="36000" bIns="36000" rtlCol="0" anchor="ctr">
            <a:noAutofit/>
          </a:bodyPr>
          <a:lstStyle/>
          <a:p>
            <a:pPr algn="ctr" hangingPunct="0">
              <a:lnSpc>
                <a:spcPct val="90000"/>
              </a:lnSpc>
              <a:spcBef>
                <a:spcPts val="400"/>
              </a:spcBef>
            </a:pPr>
            <a:endParaRPr lang="en-GB" sz="1200" dirty="0" err="1">
              <a:solidFill>
                <a:schemeClr val="bg1"/>
              </a:solidFill>
            </a:endParaRPr>
          </a:p>
        </p:txBody>
      </p:sp>
      <p:sp>
        <p:nvSpPr>
          <p:cNvPr id="10" name="Rectangle 9">
            <a:extLst>
              <a:ext uri="{FF2B5EF4-FFF2-40B4-BE49-F238E27FC236}">
                <a16:creationId xmlns:a16="http://schemas.microsoft.com/office/drawing/2014/main" xmlns="" id="{3F2345CB-2EAD-4691-A4D8-7E47003DB447}"/>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2736359957"/>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Preface_Table of 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432B5AC-FA29-42EA-AFFF-A8F378039F69}"/>
              </a:ext>
            </a:extLst>
          </p:cNvPr>
          <p:cNvSpPr/>
          <p:nvPr userDrawn="1"/>
        </p:nvSpPr>
        <p:spPr>
          <a:xfrm>
            <a:off x="7906363" y="0"/>
            <a:ext cx="4299286" cy="6858000"/>
          </a:xfrm>
          <a:prstGeom prst="rect">
            <a:avLst/>
          </a:prstGeom>
          <a:solidFill>
            <a:srgbClr val="58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9D181C6A-930F-4A44-B525-0423DE09C2DA}"/>
              </a:ext>
            </a:extLst>
          </p:cNvPr>
          <p:cNvSpPr/>
          <p:nvPr userDrawn="1"/>
        </p:nvSpPr>
        <p:spPr>
          <a:xfrm>
            <a:off x="7801000"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6992937"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6992651" cy="3221719"/>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lvl1pPr>
            <a:lvl2pPr marL="446088" indent="-174625">
              <a:lnSpc>
                <a:spcPct val="90000"/>
              </a:lnSpc>
              <a:spcAft>
                <a:spcPts val="0"/>
              </a:spcAft>
              <a:buFont typeface="Calibri" panose="020F0502020204030204" pitchFamily="34" charset="0"/>
              <a:buChar char="─"/>
              <a:defRPr sz="1200"/>
            </a:lvl2pPr>
            <a:lvl3pPr marL="719138" indent="-185738">
              <a:lnSpc>
                <a:spcPct val="90000"/>
              </a:lnSpc>
              <a:spcAft>
                <a:spcPts val="0"/>
              </a:spcAft>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5" name="Text Placeholder 4">
            <a:extLst>
              <a:ext uri="{FF2B5EF4-FFF2-40B4-BE49-F238E27FC236}">
                <a16:creationId xmlns:a16="http://schemas.microsoft.com/office/drawing/2014/main" xmlns="" id="{91453FDD-6F56-446E-BEE6-7D2DDCD42996}"/>
              </a:ext>
            </a:extLst>
          </p:cNvPr>
          <p:cNvSpPr>
            <a:spLocks noGrp="1"/>
          </p:cNvSpPr>
          <p:nvPr>
            <p:ph type="body" sz="quarter" idx="15" hasCustomPrompt="1"/>
          </p:nvPr>
        </p:nvSpPr>
        <p:spPr>
          <a:xfrm>
            <a:off x="8175625" y="690563"/>
            <a:ext cx="3482975" cy="388800"/>
          </a:xfrm>
          <a:prstGeom prst="rect">
            <a:avLst/>
          </a:prstGeom>
          <a:solidFill>
            <a:srgbClr val="58585B"/>
          </a:solidFill>
        </p:spPr>
        <p:txBody>
          <a:bodyPr lIns="0" tIns="0" rIns="0" bIns="0" anchor="ctr"/>
          <a:lstStyle>
            <a:lvl1pPr>
              <a:defRPr sz="2800" b="1" cap="none">
                <a:solidFill>
                  <a:schemeClr val="bg1"/>
                </a:solidFill>
                <a:latin typeface="Aharoni" panose="02010803020104030203" pitchFamily="2" charset="-79"/>
                <a:cs typeface="Aharoni" panose="02010803020104030203" pitchFamily="2" charset="-79"/>
              </a:defRPr>
            </a:lvl1pPr>
            <a:lvl2pPr>
              <a:defRPr sz="2800" b="1">
                <a:latin typeface="Aharoni" panose="02010803020104030203" pitchFamily="2" charset="-79"/>
                <a:cs typeface="Aharoni" panose="02010803020104030203" pitchFamily="2" charset="-79"/>
              </a:defRPr>
            </a:lvl2pPr>
            <a:lvl3pPr>
              <a:defRPr sz="2800" b="1">
                <a:latin typeface="Aharoni" panose="02010803020104030203" pitchFamily="2" charset="-79"/>
                <a:cs typeface="Aharoni" panose="02010803020104030203" pitchFamily="2" charset="-79"/>
              </a:defRPr>
            </a:lvl3pPr>
            <a:lvl4pPr>
              <a:defRPr sz="2800" b="1">
                <a:latin typeface="Aharoni" panose="02010803020104030203" pitchFamily="2" charset="-79"/>
                <a:cs typeface="Aharoni" panose="02010803020104030203" pitchFamily="2" charset="-79"/>
              </a:defRPr>
            </a:lvl4pPr>
            <a:lvl5pPr>
              <a:defRPr sz="2800" b="1">
                <a:latin typeface="Aharoni" panose="02010803020104030203" pitchFamily="2" charset="-79"/>
                <a:cs typeface="Aharoni" panose="02010803020104030203" pitchFamily="2" charset="-79"/>
              </a:defRPr>
            </a:lvl5pPr>
          </a:lstStyle>
          <a:p>
            <a:pPr lvl="0"/>
            <a:r>
              <a:rPr lang="nl-NL" dirty="0"/>
              <a:t>Click </a:t>
            </a:r>
            <a:r>
              <a:rPr lang="nl-NL" dirty="0" err="1"/>
              <a:t>to</a:t>
            </a:r>
            <a:r>
              <a:rPr lang="nl-NL" dirty="0"/>
              <a:t> </a:t>
            </a:r>
            <a:r>
              <a:rPr lang="nl-NL" dirty="0" err="1"/>
              <a:t>add</a:t>
            </a:r>
            <a:r>
              <a:rPr lang="nl-NL" dirty="0"/>
              <a:t> </a:t>
            </a:r>
            <a:r>
              <a:rPr lang="nl-NL" dirty="0" err="1"/>
              <a:t>title</a:t>
            </a:r>
            <a:endParaRPr lang="nl-NL" dirty="0"/>
          </a:p>
        </p:txBody>
      </p:sp>
      <p:sp>
        <p:nvSpPr>
          <p:cNvPr id="9" name="Text Placeholder 7">
            <a:extLst>
              <a:ext uri="{FF2B5EF4-FFF2-40B4-BE49-F238E27FC236}">
                <a16:creationId xmlns:a16="http://schemas.microsoft.com/office/drawing/2014/main" xmlns="" id="{B5B58131-623E-4F84-B056-5DBD790E2219}"/>
              </a:ext>
            </a:extLst>
          </p:cNvPr>
          <p:cNvSpPr>
            <a:spLocks noGrp="1"/>
          </p:cNvSpPr>
          <p:nvPr>
            <p:ph type="body" sz="quarter" idx="16" hasCustomPrompt="1"/>
          </p:nvPr>
        </p:nvSpPr>
        <p:spPr>
          <a:xfrm>
            <a:off x="550863" y="221795"/>
            <a:ext cx="6992937"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1" name="TextBox 10">
            <a:extLst>
              <a:ext uri="{FF2B5EF4-FFF2-40B4-BE49-F238E27FC236}">
                <a16:creationId xmlns:a16="http://schemas.microsoft.com/office/drawing/2014/main" xmlns="" id="{B7C227D0-08D9-4EF3-9517-82E723949BC2}"/>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12" name="Rectangle 11">
            <a:extLst>
              <a:ext uri="{FF2B5EF4-FFF2-40B4-BE49-F238E27FC236}">
                <a16:creationId xmlns:a16="http://schemas.microsoft.com/office/drawing/2014/main" xmlns="" id="{E9956AC8-A1F2-4938-9B0F-B447E875BE78}"/>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
        <p:nvSpPr>
          <p:cNvPr id="14" name="Text Placeholder 4">
            <a:extLst>
              <a:ext uri="{FF2B5EF4-FFF2-40B4-BE49-F238E27FC236}">
                <a16:creationId xmlns:a16="http://schemas.microsoft.com/office/drawing/2014/main" xmlns="" id="{7F1B40D1-5D14-4C06-B71B-C78962FEBB17}"/>
              </a:ext>
            </a:extLst>
          </p:cNvPr>
          <p:cNvSpPr>
            <a:spLocks noGrp="1"/>
          </p:cNvSpPr>
          <p:nvPr>
            <p:ph type="body" sz="quarter" idx="17" hasCustomPrompt="1"/>
          </p:nvPr>
        </p:nvSpPr>
        <p:spPr>
          <a:xfrm>
            <a:off x="550863" y="6554639"/>
            <a:ext cx="7020000" cy="179833"/>
          </a:xfrm>
          <a:prstGeom prst="rect">
            <a:avLst/>
          </a:prstGeom>
        </p:spPr>
        <p:txBody>
          <a:bodyPr lIns="0" tIns="0" rIns="0" bIns="0" anchor="b" anchorCtr="0"/>
          <a:lstStyle>
            <a:lvl1pPr>
              <a:defRPr sz="1100" cap="none"/>
            </a:lvl1pPr>
          </a:lstStyle>
          <a:p>
            <a:pPr lvl="0"/>
            <a:r>
              <a:rPr lang="nl-NL"/>
              <a:t>Publieksmonitor SAA A6 Almere 2-meting</a:t>
            </a:r>
            <a:endParaRPr lang="nl-NL" dirty="0"/>
          </a:p>
        </p:txBody>
      </p:sp>
    </p:spTree>
    <p:extLst>
      <p:ext uri="{BB962C8B-B14F-4D97-AF65-F5344CB8AC3E}">
        <p14:creationId xmlns:p14="http://schemas.microsoft.com/office/powerpoint/2010/main" val="903403311"/>
      </p:ext>
    </p:extLst>
  </p:cSld>
  <p:clrMapOvr>
    <a:masterClrMapping/>
  </p:clrMapOvr>
  <p:extLst mod="1">
    <p:ext uri="{DCECCB84-F9BA-43D5-87BE-67443E8EF086}">
      <p15:sldGuideLst xmlns:p15="http://schemas.microsoft.com/office/powerpoint/2012/main" xmlns=""/>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10845800" cy="4310289"/>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7" name="TextBox 6">
            <a:extLst>
              <a:ext uri="{FF2B5EF4-FFF2-40B4-BE49-F238E27FC236}">
                <a16:creationId xmlns:a16="http://schemas.microsoft.com/office/drawing/2014/main" xmlns="" id="{42EDC32F-BB17-47C4-958F-5AF127985E7C}"/>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8" name="Rectangle 7">
            <a:extLst>
              <a:ext uri="{FF2B5EF4-FFF2-40B4-BE49-F238E27FC236}">
                <a16:creationId xmlns:a16="http://schemas.microsoft.com/office/drawing/2014/main" xmlns="" id="{D5550D55-AB57-4338-88AD-7607453B904E}"/>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0" name="Text Placeholder 4">
            <a:extLst>
              <a:ext uri="{FF2B5EF4-FFF2-40B4-BE49-F238E27FC236}">
                <a16:creationId xmlns:a16="http://schemas.microsoft.com/office/drawing/2014/main" xmlns="" id="{42B16AC6-136C-48B0-A1F2-E1BAF3CF5B93}"/>
              </a:ext>
            </a:extLst>
          </p:cNvPr>
          <p:cNvSpPr>
            <a:spLocks noGrp="1"/>
          </p:cNvSpPr>
          <p:nvPr>
            <p:ph type="body" sz="quarter" idx="18" hasCustomPrompt="1"/>
          </p:nvPr>
        </p:nvSpPr>
        <p:spPr>
          <a:xfrm>
            <a:off x="550863" y="6554639"/>
            <a:ext cx="9576000" cy="179833"/>
          </a:xfrm>
          <a:prstGeom prst="rect">
            <a:avLst/>
          </a:prstGeom>
        </p:spPr>
        <p:txBody>
          <a:bodyPr lIns="0" tIns="0" rIns="0" bIns="0" anchor="b" anchorCtr="0"/>
          <a:lstStyle>
            <a:lvl1pPr>
              <a:defRPr sz="1100" cap="none"/>
            </a:lvl1pPr>
          </a:lstStyle>
          <a:p>
            <a:pPr lvl="0"/>
            <a:r>
              <a:rPr lang="nl-NL"/>
              <a:t>Publieksmonitor SAA A6 Almere</a:t>
            </a:r>
            <a:endParaRPr lang="nl-NL" dirty="0"/>
          </a:p>
        </p:txBody>
      </p:sp>
    </p:spTree>
    <p:extLst>
      <p:ext uri="{BB962C8B-B14F-4D97-AF65-F5344CB8AC3E}">
        <p14:creationId xmlns:p14="http://schemas.microsoft.com/office/powerpoint/2010/main" val="2318160948"/>
      </p:ext>
    </p:extLst>
  </p:cSld>
  <p:clrMapOvr>
    <a:masterClrMapping/>
  </p:clrMapOvr>
  <p:extLst mod="1">
    <p:ext uri="{DCECCB84-F9BA-43D5-87BE-67443E8EF086}">
      <p15:sldGuideLst xmlns:p15="http://schemas.microsoft.com/office/powerpoint/2012/main" xmlns=""/>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10845800" cy="4310289"/>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3525">
              <a:lnSpc>
                <a:spcPct val="90000"/>
              </a:lnSpc>
              <a:spcAft>
                <a:spcPts val="0"/>
              </a:spcAft>
              <a:buFont typeface="Calibri" panose="020F0502020204030204" pitchFamily="34" charset="0"/>
              <a:buChar char="─"/>
              <a:defRPr sz="1600">
                <a:solidFill>
                  <a:schemeClr val="tx1"/>
                </a:solidFill>
              </a:defRPr>
            </a:lvl2pPr>
            <a:lvl3pPr marL="893763" indent="-231775">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7" name="TextBox 6">
            <a:extLst>
              <a:ext uri="{FF2B5EF4-FFF2-40B4-BE49-F238E27FC236}">
                <a16:creationId xmlns:a16="http://schemas.microsoft.com/office/drawing/2014/main" xmlns="" id="{DA15A945-5A46-4C07-BCF6-B3CE43A7F523}"/>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8" name="Rectangle 7">
            <a:extLst>
              <a:ext uri="{FF2B5EF4-FFF2-40B4-BE49-F238E27FC236}">
                <a16:creationId xmlns:a16="http://schemas.microsoft.com/office/drawing/2014/main" xmlns="" id="{3D3FD839-E3E9-4DB9-8013-0334811AE3E3}"/>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3288350649"/>
      </p:ext>
    </p:extLst>
  </p:cSld>
  <p:clrMapOvr>
    <a:masterClrMapping/>
  </p:clrMapOvr>
  <p:extLst mod="1">
    <p:ext uri="{DCECCB84-F9BA-43D5-87BE-67443E8EF086}">
      <p15:sldGuideLst xmlns:p15="http://schemas.microsoft.com/office/powerpoint/2012/main" xmlns=""/>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6087623" y="-2"/>
            <a:ext cx="6104378" cy="6870359"/>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p:spPr>
        <p:txBody>
          <a:bodyPr anchor="ctr"/>
          <a:lstStyle>
            <a:lvl1pPr algn="ctr">
              <a:defRPr>
                <a:solidFill>
                  <a:schemeClr val="tx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7815943" cy="6858002"/>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chemeClr val="bg2"/>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chemeClr val="bg2"/>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861105"/>
          </a:xfrm>
          <a:solidFill>
            <a:schemeClr val="bg2"/>
          </a:solidFill>
        </p:spPr>
        <p:txBody>
          <a:bodyPr lIns="0" tIns="0" rIns="0" bIns="0">
            <a:normAutofit/>
          </a:bodyPr>
          <a:lstStyle>
            <a:lvl1pPr marL="0" indent="0" algn="l">
              <a:lnSpc>
                <a:spcPct val="90000"/>
              </a:lnSpc>
              <a:spcBef>
                <a:spcPts val="400"/>
              </a:spcBef>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sp>
        <p:nvSpPr>
          <p:cNvPr id="11" name="Text Placeholder 10">
            <a:extLst>
              <a:ext uri="{FF2B5EF4-FFF2-40B4-BE49-F238E27FC236}">
                <a16:creationId xmlns:a16="http://schemas.microsoft.com/office/drawing/2014/main" xmlns="" id="{6C761A64-33A9-4934-A1BA-8BC4F1B5330D}"/>
              </a:ext>
            </a:extLst>
          </p:cNvPr>
          <p:cNvSpPr>
            <a:spLocks noGrp="1"/>
          </p:cNvSpPr>
          <p:nvPr>
            <p:ph type="body" sz="quarter" idx="13"/>
          </p:nvPr>
        </p:nvSpPr>
        <p:spPr>
          <a:xfrm>
            <a:off x="550862" y="6324600"/>
            <a:ext cx="6905625" cy="350838"/>
          </a:xfrm>
          <a:prstGeom prst="rect">
            <a:avLst/>
          </a:prstGeom>
          <a:solidFill>
            <a:schemeClr val="bg2"/>
          </a:solidFill>
        </p:spPr>
        <p:txBody>
          <a:bodyPr lIns="0" tIns="0" rIns="0" bIns="0" anchor="ctr"/>
          <a:lstStyle>
            <a:lvl1pPr marL="0" marR="0" indent="0" algn="l" defTabSz="1232345" rtl="0" eaLnBrk="1" fontAlgn="auto" latinLnBrk="0" hangingPunct="1">
              <a:lnSpc>
                <a:spcPct val="90000"/>
              </a:lnSpc>
              <a:spcBef>
                <a:spcPts val="400"/>
              </a:spcBef>
              <a:spcAft>
                <a:spcPts val="0"/>
              </a:spcAft>
              <a:buClrTx/>
              <a:buSzTx/>
              <a:buFont typeface="Arial" panose="020B0604020202020204" pitchFamily="34" charset="0"/>
              <a:buNone/>
              <a:tabLst/>
              <a:defRPr lang="en-US" sz="1200" cap="none" smtClean="0">
                <a:solidFill>
                  <a:schemeClr val="bg1"/>
                </a:solidFill>
              </a:defRPr>
            </a:lvl1pPr>
            <a:lvl2pPr>
              <a:defRPr lang="en-US" sz="2400" dirty="0" smtClean="0">
                <a:solidFill>
                  <a:schemeClr val="bg1"/>
                </a:solidFill>
              </a:defRPr>
            </a:lvl2pPr>
            <a:lvl3pPr>
              <a:defRPr lang="en-US" sz="2400" dirty="0" smtClean="0">
                <a:solidFill>
                  <a:schemeClr val="bg1"/>
                </a:solidFill>
              </a:defRPr>
            </a:lvl3pPr>
            <a:lvl4pPr>
              <a:defRPr lang="en-US" sz="2400" dirty="0" smtClean="0">
                <a:solidFill>
                  <a:schemeClr val="bg1"/>
                </a:solidFill>
              </a:defRPr>
            </a:lvl4pPr>
            <a:lvl5pPr>
              <a:defRPr lang="nl-NL" sz="2400" dirty="0">
                <a:solidFill>
                  <a:schemeClr val="bg1"/>
                </a:solidFill>
              </a:defRPr>
            </a:lvl5pPr>
          </a:lstStyle>
          <a:p>
            <a:pPr marL="0" marR="0" lvl="0" indent="0" algn="l" defTabSz="1232345" rtl="0" eaLnBrk="1" fontAlgn="auto" latinLnBrk="0" hangingPunct="1">
              <a:lnSpc>
                <a:spcPct val="90000"/>
              </a:lnSpc>
              <a:spcBef>
                <a:spcPts val="400"/>
              </a:spcBef>
              <a:spcAft>
                <a:spcPts val="400"/>
              </a:spcAft>
              <a:buClrTx/>
              <a:buSzTx/>
              <a:buFont typeface="Arial" panose="020B0604020202020204" pitchFamily="34" charset="0"/>
              <a:buNone/>
              <a:tabLst/>
              <a:defRPr/>
            </a:pPr>
            <a:r>
              <a:rPr lang="nl-NL" dirty="0" err="1">
                <a:solidFill>
                  <a:schemeClr val="bg1"/>
                </a:solidFill>
              </a:rPr>
              <a:t>Edit</a:t>
            </a:r>
            <a:r>
              <a:rPr lang="nl-NL" dirty="0">
                <a:solidFill>
                  <a:schemeClr val="bg1"/>
                </a:solidFill>
              </a:rPr>
              <a:t> Master </a:t>
            </a:r>
            <a:r>
              <a:rPr lang="nl-NL" dirty="0" err="1">
                <a:solidFill>
                  <a:schemeClr val="bg1"/>
                </a:solidFill>
              </a:rPr>
              <a:t>text</a:t>
            </a:r>
            <a:r>
              <a:rPr lang="nl-NL" dirty="0">
                <a:solidFill>
                  <a:schemeClr val="bg1"/>
                </a:solidFill>
              </a:rPr>
              <a:t> </a:t>
            </a:r>
            <a:r>
              <a:rPr lang="nl-NL" dirty="0" err="1">
                <a:solidFill>
                  <a:schemeClr val="bg1"/>
                </a:solidFill>
              </a:rPr>
              <a:t>styles</a:t>
            </a:r>
            <a:endParaRPr lang="nl-NL" dirty="0">
              <a:solidFill>
                <a:schemeClr val="bg1"/>
              </a:solidFill>
            </a:endParaRPr>
          </a:p>
        </p:txBody>
      </p:sp>
      <p:sp>
        <p:nvSpPr>
          <p:cNvPr id="6" name="Text Placeholder 5">
            <a:extLst>
              <a:ext uri="{FF2B5EF4-FFF2-40B4-BE49-F238E27FC236}">
                <a16:creationId xmlns:a16="http://schemas.microsoft.com/office/drawing/2014/main" xmlns="" id="{3CA02C46-AE4B-40F8-BDD8-9E7DF56A7DCC}"/>
              </a:ext>
            </a:extLst>
          </p:cNvPr>
          <p:cNvSpPr>
            <a:spLocks noGrp="1"/>
          </p:cNvSpPr>
          <p:nvPr>
            <p:ph type="body" sz="quarter" idx="14" hasCustomPrompt="1"/>
          </p:nvPr>
        </p:nvSpPr>
        <p:spPr>
          <a:xfrm>
            <a:off x="550862" y="4605338"/>
            <a:ext cx="2627312" cy="314325"/>
          </a:xfrm>
          <a:prstGeom prst="rect">
            <a:avLst/>
          </a:prstGeom>
          <a:solidFill>
            <a:schemeClr val="bg2"/>
          </a:solidFill>
        </p:spPr>
        <p:txBody>
          <a:bodyPr lIns="0" tIns="0" rIns="0" bIns="0"/>
          <a:lstStyle>
            <a:lvl1pPr>
              <a:defRPr sz="1200" cap="none">
                <a:solidFill>
                  <a:schemeClr val="bg1"/>
                </a:solidFill>
              </a:defRPr>
            </a:lvl1pPr>
          </a:lstStyle>
          <a:p>
            <a:pPr lvl="0"/>
            <a:r>
              <a:rPr lang="nl-NL" dirty="0"/>
              <a:t>Click here </a:t>
            </a:r>
            <a:r>
              <a:rPr lang="nl-NL" dirty="0" err="1"/>
              <a:t>to</a:t>
            </a:r>
            <a:r>
              <a:rPr lang="nl-NL" dirty="0"/>
              <a:t> </a:t>
            </a:r>
            <a:r>
              <a:rPr lang="nl-NL" dirty="0" err="1"/>
              <a:t>edit</a:t>
            </a:r>
            <a:r>
              <a:rPr lang="nl-NL" dirty="0"/>
              <a:t> date</a:t>
            </a:r>
          </a:p>
        </p:txBody>
      </p:sp>
      <p:sp>
        <p:nvSpPr>
          <p:cNvPr id="9" name="Freeform: Shape 8">
            <a:extLst>
              <a:ext uri="{FF2B5EF4-FFF2-40B4-BE49-F238E27FC236}">
                <a16:creationId xmlns:a16="http://schemas.microsoft.com/office/drawing/2014/main" xmlns="" id="{E217D062-E60C-4039-BC5C-8DAA0C2FB4F9}"/>
              </a:ext>
            </a:extLst>
          </p:cNvPr>
          <p:cNvSpPr/>
          <p:nvPr userDrawn="1"/>
        </p:nvSpPr>
        <p:spPr>
          <a:xfrm flipH="1">
            <a:off x="6076471"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58F01CB9-F6EF-460F-B556-9FAD1D5B92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2437" y="5673055"/>
            <a:ext cx="1197778" cy="1093316"/>
          </a:xfrm>
          <a:prstGeom prst="rect">
            <a:avLst/>
          </a:prstGeom>
        </p:spPr>
      </p:pic>
    </p:spTree>
    <p:extLst>
      <p:ext uri="{BB962C8B-B14F-4D97-AF65-F5344CB8AC3E}">
        <p14:creationId xmlns:p14="http://schemas.microsoft.com/office/powerpoint/2010/main" val="2495023306"/>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10845800" cy="4310289"/>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3525">
              <a:lnSpc>
                <a:spcPct val="90000"/>
              </a:lnSpc>
              <a:spcAft>
                <a:spcPts val="0"/>
              </a:spcAft>
              <a:buFont typeface="Calibri" panose="020F0502020204030204" pitchFamily="34" charset="0"/>
              <a:buChar char="─"/>
              <a:defRPr sz="1600">
                <a:solidFill>
                  <a:schemeClr val="tx1"/>
                </a:solidFill>
              </a:defRPr>
            </a:lvl2pPr>
            <a:lvl3pPr marL="893763" indent="-231775">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7" name="TextBox 6">
            <a:extLst>
              <a:ext uri="{FF2B5EF4-FFF2-40B4-BE49-F238E27FC236}">
                <a16:creationId xmlns:a16="http://schemas.microsoft.com/office/drawing/2014/main" xmlns="" id="{DA15A945-5A46-4C07-BCF6-B3CE43A7F523}"/>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8" name="Rectangle 7">
            <a:extLst>
              <a:ext uri="{FF2B5EF4-FFF2-40B4-BE49-F238E27FC236}">
                <a16:creationId xmlns:a16="http://schemas.microsoft.com/office/drawing/2014/main" xmlns="" id="{3D3FD839-E3E9-4DB9-8013-0334811AE3E3}"/>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pic>
        <p:nvPicPr>
          <p:cNvPr id="9" name="Picture 8">
            <a:extLst>
              <a:ext uri="{FF2B5EF4-FFF2-40B4-BE49-F238E27FC236}">
                <a16:creationId xmlns:a16="http://schemas.microsoft.com/office/drawing/2014/main" xmlns="" id="{04F48406-D967-4440-9244-2705544F7EDC}"/>
              </a:ext>
            </a:extLst>
          </p:cNvPr>
          <p:cNvPicPr>
            <a:picLocks noChangeAspect="1"/>
          </p:cNvPicPr>
          <p:nvPr userDrawn="1"/>
        </p:nvPicPr>
        <p:blipFill>
          <a:blip r:embed="rId2"/>
          <a:stretch>
            <a:fillRect/>
          </a:stretch>
        </p:blipFill>
        <p:spPr>
          <a:xfrm>
            <a:off x="11396219" y="6334371"/>
            <a:ext cx="473276" cy="432000"/>
          </a:xfrm>
          <a:prstGeom prst="rect">
            <a:avLst/>
          </a:prstGeom>
        </p:spPr>
      </p:pic>
    </p:spTree>
    <p:extLst>
      <p:ext uri="{BB962C8B-B14F-4D97-AF65-F5344CB8AC3E}">
        <p14:creationId xmlns:p14="http://schemas.microsoft.com/office/powerpoint/2010/main" val="2589342918"/>
      </p:ext>
    </p:extLst>
  </p:cSld>
  <p:clrMapOvr>
    <a:masterClrMapping/>
  </p:clrMapOvr>
  <p:extLst mod="1">
    <p:ext uri="{DCECCB84-F9BA-43D5-87BE-67443E8EF086}">
      <p15:sldGuideLst xmlns:p15="http://schemas.microsoft.com/office/powerpoint/2012/main" xmlns=""/>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8C63507-355A-4A19-B0F2-E8E1B5445F51}"/>
              </a:ext>
            </a:extLst>
          </p:cNvPr>
          <p:cNvSpPr/>
          <p:nvPr userDrawn="1"/>
        </p:nvSpPr>
        <p:spPr>
          <a:xfrm>
            <a:off x="0" y="460231"/>
            <a:ext cx="12192000" cy="824837"/>
          </a:xfrm>
          <a:prstGeom prst="rect">
            <a:avLst/>
          </a:prstGeom>
          <a:solidFill>
            <a:schemeClr val="bg2"/>
          </a:solidFill>
          <a:ln>
            <a:noFill/>
          </a:ln>
        </p:spPr>
        <p:txBody>
          <a:bodyPr wrap="square" lIns="36000" tIns="36000" rIns="36000" bIns="36000" rtlCol="0" anchor="ctr">
            <a:noAutofit/>
          </a:bodyPr>
          <a:lstStyle/>
          <a:p>
            <a:pPr algn="ctr" hangingPunct="0">
              <a:lnSpc>
                <a:spcPct val="90000"/>
              </a:lnSpc>
              <a:spcBef>
                <a:spcPts val="400"/>
              </a:spcBef>
            </a:pPr>
            <a:endParaRPr lang="nl-NL" sz="1200" dirty="0" err="1">
              <a:solidFill>
                <a:schemeClr val="bg1"/>
              </a:solidFill>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ctr"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10845800" cy="4310289"/>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3525">
              <a:lnSpc>
                <a:spcPct val="90000"/>
              </a:lnSpc>
              <a:spcAft>
                <a:spcPts val="0"/>
              </a:spcAft>
              <a:buFont typeface="Calibri" panose="020F0502020204030204" pitchFamily="34" charset="0"/>
              <a:buChar char="─"/>
              <a:defRPr sz="1600">
                <a:solidFill>
                  <a:schemeClr val="tx1"/>
                </a:solidFill>
              </a:defRPr>
            </a:lvl2pPr>
            <a:lvl3pPr marL="893763" indent="-231775">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7" name="TextBox 6">
            <a:extLst>
              <a:ext uri="{FF2B5EF4-FFF2-40B4-BE49-F238E27FC236}">
                <a16:creationId xmlns:a16="http://schemas.microsoft.com/office/drawing/2014/main" xmlns="" id="{DA15A945-5A46-4C07-BCF6-B3CE43A7F523}"/>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8" name="Rectangle 7">
            <a:extLst>
              <a:ext uri="{FF2B5EF4-FFF2-40B4-BE49-F238E27FC236}">
                <a16:creationId xmlns:a16="http://schemas.microsoft.com/office/drawing/2014/main" xmlns="" id="{3D3FD839-E3E9-4DB9-8013-0334811AE3E3}"/>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266357044"/>
      </p:ext>
    </p:extLst>
  </p:cSld>
  <p:clrMapOvr>
    <a:masterClrMapping/>
  </p:clrMapOvr>
  <p:extLst mod="1">
    <p:ext uri="{DCECCB84-F9BA-43D5-87BE-67443E8EF086}">
      <p15:sldGuideLst xmlns:p15="http://schemas.microsoft.com/office/powerpoint/2012/main" xmlns=""/>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Empt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6" name="Text Placeholder 7">
            <a:extLst>
              <a:ext uri="{FF2B5EF4-FFF2-40B4-BE49-F238E27FC236}">
                <a16:creationId xmlns:a16="http://schemas.microsoft.com/office/drawing/2014/main" xmlns="" id="{FA1AF2E9-4C4A-4B58-A308-9CC78577AC36}"/>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7" name="TextBox 6">
            <a:extLst>
              <a:ext uri="{FF2B5EF4-FFF2-40B4-BE49-F238E27FC236}">
                <a16:creationId xmlns:a16="http://schemas.microsoft.com/office/drawing/2014/main" xmlns="" id="{916B5BCD-F943-4561-B556-1914E09B809A}"/>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8" name="Rectangle 7">
            <a:extLst>
              <a:ext uri="{FF2B5EF4-FFF2-40B4-BE49-F238E27FC236}">
                <a16:creationId xmlns:a16="http://schemas.microsoft.com/office/drawing/2014/main" xmlns="" id="{AA6BAF78-5CE6-4871-8EDA-F3BB7B067B66}"/>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1641483719"/>
      </p:ext>
    </p:extLst>
  </p:cSld>
  <p:clrMapOvr>
    <a:masterClrMapping/>
  </p:clrMapOvr>
  <p:extLst mod="1">
    <p:ext uri="{DCECCB84-F9BA-43D5-87BE-67443E8EF086}">
      <p15:sldGuideLst xmlns:p15="http://schemas.microsoft.com/office/powerpoint/2012/main" xmlns=""/>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hree columns_horizont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3788231"/>
            <a:ext cx="3348000" cy="2405742"/>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3525">
              <a:lnSpc>
                <a:spcPct val="90000"/>
              </a:lnSpc>
              <a:spcAft>
                <a:spcPts val="0"/>
              </a:spcAft>
              <a:buFont typeface="Calibri" panose="020F0502020204030204" pitchFamily="34" charset="0"/>
              <a:buChar char="─"/>
              <a:defRPr sz="1600">
                <a:solidFill>
                  <a:schemeClr val="tx1"/>
                </a:solidFill>
              </a:defRPr>
            </a:lvl2pPr>
            <a:lvl3pPr marL="893763" indent="-231775">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Text Placeholder 23">
            <a:extLst>
              <a:ext uri="{FF2B5EF4-FFF2-40B4-BE49-F238E27FC236}">
                <a16:creationId xmlns:a16="http://schemas.microsoft.com/office/drawing/2014/main" xmlns="" id="{FD46C426-62B4-4BB4-BA74-A32F8F959982}"/>
              </a:ext>
            </a:extLst>
          </p:cNvPr>
          <p:cNvSpPr>
            <a:spLocks noGrp="1"/>
          </p:cNvSpPr>
          <p:nvPr>
            <p:ph type="body" sz="quarter" idx="16" hasCustomPrompt="1"/>
          </p:nvPr>
        </p:nvSpPr>
        <p:spPr>
          <a:xfrm>
            <a:off x="4299763" y="3788231"/>
            <a:ext cx="3348000" cy="2405742"/>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6700">
              <a:lnSpc>
                <a:spcPct val="90000"/>
              </a:lnSpc>
              <a:spcAft>
                <a:spcPts val="0"/>
              </a:spcAft>
              <a:buFont typeface="Calibri" panose="020F0502020204030204" pitchFamily="34" charset="0"/>
              <a:buChar char="─"/>
              <a:defRPr sz="1600">
                <a:solidFill>
                  <a:schemeClr val="tx1"/>
                </a:solidFill>
              </a:defRPr>
            </a:lvl2pPr>
            <a:lvl3pPr marL="893763" indent="-241300">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9" name="Text Placeholder 23">
            <a:extLst>
              <a:ext uri="{FF2B5EF4-FFF2-40B4-BE49-F238E27FC236}">
                <a16:creationId xmlns:a16="http://schemas.microsoft.com/office/drawing/2014/main" xmlns="" id="{92DE65E5-2AE8-4C73-8111-738DAA0ABA2A}"/>
              </a:ext>
            </a:extLst>
          </p:cNvPr>
          <p:cNvSpPr>
            <a:spLocks noGrp="1"/>
          </p:cNvSpPr>
          <p:nvPr>
            <p:ph type="body" sz="quarter" idx="17" hasCustomPrompt="1"/>
          </p:nvPr>
        </p:nvSpPr>
        <p:spPr>
          <a:xfrm>
            <a:off x="8048663" y="3788231"/>
            <a:ext cx="3348000" cy="2405742"/>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6700">
              <a:lnSpc>
                <a:spcPct val="90000"/>
              </a:lnSpc>
              <a:spcAft>
                <a:spcPts val="0"/>
              </a:spcAft>
              <a:buFont typeface="Calibri" panose="020F0502020204030204" pitchFamily="34" charset="0"/>
              <a:buChar char="─"/>
              <a:defRPr sz="1600">
                <a:solidFill>
                  <a:schemeClr val="tx1"/>
                </a:solidFill>
              </a:defRPr>
            </a:lvl2pPr>
            <a:lvl3pPr marL="893763" indent="-241300">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0" name="TextBox 9">
            <a:extLst>
              <a:ext uri="{FF2B5EF4-FFF2-40B4-BE49-F238E27FC236}">
                <a16:creationId xmlns:a16="http://schemas.microsoft.com/office/drawing/2014/main" xmlns="" id="{D002D6F1-A8AB-4914-8A89-4BF122D092E8}"/>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1" name="Rectangle 10">
            <a:extLst>
              <a:ext uri="{FF2B5EF4-FFF2-40B4-BE49-F238E27FC236}">
                <a16:creationId xmlns:a16="http://schemas.microsoft.com/office/drawing/2014/main" xmlns="" id="{5F92CC50-E6C9-4784-A6A6-8EEFEE08B309}"/>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1840615202"/>
      </p:ext>
    </p:extLst>
  </p:cSld>
  <p:clrMapOvr>
    <a:masterClrMapping/>
  </p:clrMapOvr>
  <p:extLst mod="1">
    <p:ext uri="{DCECCB84-F9BA-43D5-87BE-67443E8EF086}">
      <p15:sldGuideLst xmlns:p15="http://schemas.microsoft.com/office/powerpoint/2012/main" xmlns=""/>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Four columns_horizont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3788231"/>
            <a:ext cx="2592000" cy="2405742"/>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6700">
              <a:lnSpc>
                <a:spcPct val="90000"/>
              </a:lnSpc>
              <a:spcAft>
                <a:spcPts val="0"/>
              </a:spcAft>
              <a:buFont typeface="Calibri" panose="020F0502020204030204" pitchFamily="34" charset="0"/>
              <a:buChar char="─"/>
              <a:defRPr sz="1600">
                <a:solidFill>
                  <a:schemeClr val="tx1"/>
                </a:solidFill>
              </a:defRPr>
            </a:lvl2pPr>
            <a:lvl3pPr marL="893763" indent="-241300">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Text Placeholder 23">
            <a:extLst>
              <a:ext uri="{FF2B5EF4-FFF2-40B4-BE49-F238E27FC236}">
                <a16:creationId xmlns:a16="http://schemas.microsoft.com/office/drawing/2014/main" xmlns="" id="{FD46C426-62B4-4BB4-BA74-A32F8F959982}"/>
              </a:ext>
            </a:extLst>
          </p:cNvPr>
          <p:cNvSpPr>
            <a:spLocks noGrp="1"/>
          </p:cNvSpPr>
          <p:nvPr>
            <p:ph type="body" sz="quarter" idx="16" hasCustomPrompt="1"/>
          </p:nvPr>
        </p:nvSpPr>
        <p:spPr>
          <a:xfrm>
            <a:off x="3351701" y="3788231"/>
            <a:ext cx="2592000" cy="2405742"/>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6700">
              <a:lnSpc>
                <a:spcPct val="90000"/>
              </a:lnSpc>
              <a:spcAft>
                <a:spcPts val="0"/>
              </a:spcAft>
              <a:buFont typeface="Calibri" panose="020F0502020204030204" pitchFamily="34" charset="0"/>
              <a:buChar char="─"/>
              <a:defRPr sz="1600">
                <a:solidFill>
                  <a:schemeClr val="tx1"/>
                </a:solidFill>
              </a:defRPr>
            </a:lvl2pPr>
            <a:lvl3pPr marL="893763" indent="-241300">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9" name="Text Placeholder 23">
            <a:extLst>
              <a:ext uri="{FF2B5EF4-FFF2-40B4-BE49-F238E27FC236}">
                <a16:creationId xmlns:a16="http://schemas.microsoft.com/office/drawing/2014/main" xmlns="" id="{92DE65E5-2AE8-4C73-8111-738DAA0ABA2A}"/>
              </a:ext>
            </a:extLst>
          </p:cNvPr>
          <p:cNvSpPr>
            <a:spLocks noGrp="1"/>
          </p:cNvSpPr>
          <p:nvPr>
            <p:ph type="body" sz="quarter" idx="17" hasCustomPrompt="1"/>
          </p:nvPr>
        </p:nvSpPr>
        <p:spPr>
          <a:xfrm>
            <a:off x="6152539" y="3788231"/>
            <a:ext cx="2592000" cy="2405742"/>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6700">
              <a:lnSpc>
                <a:spcPct val="90000"/>
              </a:lnSpc>
              <a:spcAft>
                <a:spcPts val="0"/>
              </a:spcAft>
              <a:buFont typeface="Calibri" panose="020F0502020204030204" pitchFamily="34" charset="0"/>
              <a:buChar char="─"/>
              <a:defRPr sz="1600">
                <a:solidFill>
                  <a:schemeClr val="tx1"/>
                </a:solidFill>
              </a:defRPr>
            </a:lvl2pPr>
            <a:lvl3pPr marL="893763" indent="-241300">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0" name="Text Placeholder 23">
            <a:extLst>
              <a:ext uri="{FF2B5EF4-FFF2-40B4-BE49-F238E27FC236}">
                <a16:creationId xmlns:a16="http://schemas.microsoft.com/office/drawing/2014/main" xmlns="" id="{2A4CBCF8-C570-41D5-A70A-888D8F8D81C1}"/>
              </a:ext>
            </a:extLst>
          </p:cNvPr>
          <p:cNvSpPr>
            <a:spLocks noGrp="1"/>
          </p:cNvSpPr>
          <p:nvPr>
            <p:ph type="body" sz="quarter" idx="18" hasCustomPrompt="1"/>
          </p:nvPr>
        </p:nvSpPr>
        <p:spPr>
          <a:xfrm>
            <a:off x="8953378" y="3788231"/>
            <a:ext cx="2592000" cy="2405742"/>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6700">
              <a:lnSpc>
                <a:spcPct val="90000"/>
              </a:lnSpc>
              <a:spcAft>
                <a:spcPts val="0"/>
              </a:spcAft>
              <a:buFont typeface="Calibri" panose="020F0502020204030204" pitchFamily="34" charset="0"/>
              <a:buChar char="─"/>
              <a:defRPr sz="1600">
                <a:solidFill>
                  <a:schemeClr val="tx1"/>
                </a:solidFill>
              </a:defRPr>
            </a:lvl2pPr>
            <a:lvl3pPr marL="893763" indent="-241300">
              <a:lnSpc>
                <a:spcPct val="90000"/>
              </a:lnSpc>
              <a:spcAft>
                <a:spcPts val="0"/>
              </a:spcAft>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1" name="TextBox 10">
            <a:extLst>
              <a:ext uri="{FF2B5EF4-FFF2-40B4-BE49-F238E27FC236}">
                <a16:creationId xmlns:a16="http://schemas.microsoft.com/office/drawing/2014/main" xmlns="" id="{BC8A4F4F-B7E3-4536-B5F1-64EE01D5F851}"/>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2" name="Rectangle 11">
            <a:extLst>
              <a:ext uri="{FF2B5EF4-FFF2-40B4-BE49-F238E27FC236}">
                <a16:creationId xmlns:a16="http://schemas.microsoft.com/office/drawing/2014/main" xmlns="" id="{30CD3820-7CDA-4225-9254-8515E3DDBBA3}"/>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1081818332"/>
      </p:ext>
    </p:extLst>
  </p:cSld>
  <p:clrMapOvr>
    <a:masterClrMapping/>
  </p:clrMapOvr>
  <p:extLst mod="1">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B_Text layout_2 colum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13" name="TextBox 12"/>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5167185" cy="4310289"/>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4" name="Rectangle 3">
            <a:extLst>
              <a:ext uri="{FF2B5EF4-FFF2-40B4-BE49-F238E27FC236}">
                <a16:creationId xmlns:a16="http://schemas.microsoft.com/office/drawing/2014/main" xmlns="" id="{598BCD86-EBB2-4C99-A8CD-94FCFB2E28EA}"/>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8" name="Text Placeholder 23">
            <a:extLst>
              <a:ext uri="{FF2B5EF4-FFF2-40B4-BE49-F238E27FC236}">
                <a16:creationId xmlns:a16="http://schemas.microsoft.com/office/drawing/2014/main" xmlns="" id="{08A89A61-3003-4346-A027-870D461F18B6}"/>
              </a:ext>
            </a:extLst>
          </p:cNvPr>
          <p:cNvSpPr>
            <a:spLocks noGrp="1"/>
          </p:cNvSpPr>
          <p:nvPr>
            <p:ph type="body" sz="quarter" idx="16" hasCustomPrompt="1"/>
          </p:nvPr>
        </p:nvSpPr>
        <p:spPr>
          <a:xfrm>
            <a:off x="6229034" y="1698624"/>
            <a:ext cx="5167185" cy="4310289"/>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Tree>
    <p:extLst>
      <p:ext uri="{BB962C8B-B14F-4D97-AF65-F5344CB8AC3E}">
        <p14:creationId xmlns:p14="http://schemas.microsoft.com/office/powerpoint/2010/main" val="3398336138"/>
      </p:ext>
    </p:extLst>
  </p:cSld>
  <p:clrMapOvr>
    <a:masterClrMapping/>
  </p:clrMapOvr>
  <p:extLst mod="1">
    <p:ext uri="{DCECCB84-F9BA-43D5-87BE-67443E8EF086}">
      <p15:sldGuideLst xmlns:p15="http://schemas.microsoft.com/office/powerpoint/2012/main" xmlns=""/>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ext with left spa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2035629" y="1698624"/>
            <a:ext cx="9361034" cy="4310289"/>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lvl1pPr>
            <a:lvl2pPr marL="627063" indent="-266700">
              <a:lnSpc>
                <a:spcPct val="90000"/>
              </a:lnSpc>
              <a:spcAft>
                <a:spcPts val="0"/>
              </a:spcAft>
              <a:buFont typeface="Calibri" panose="020F0502020204030204" pitchFamily="34" charset="0"/>
              <a:buChar char="─"/>
              <a:defRPr sz="1600"/>
            </a:lvl2pPr>
            <a:lvl3pPr marL="893763" indent="-254000">
              <a:lnSpc>
                <a:spcPct val="90000"/>
              </a:lnSpc>
              <a:spcAft>
                <a:spcPts val="0"/>
              </a:spcAft>
              <a:defRPr sz="16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7" name="Text Placeholder 7">
            <a:extLst>
              <a:ext uri="{FF2B5EF4-FFF2-40B4-BE49-F238E27FC236}">
                <a16:creationId xmlns:a16="http://schemas.microsoft.com/office/drawing/2014/main" xmlns="" id="{CDAF6206-822F-4268-9100-EFE16E2C5E1A}"/>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TextBox 7">
            <a:extLst>
              <a:ext uri="{FF2B5EF4-FFF2-40B4-BE49-F238E27FC236}">
                <a16:creationId xmlns:a16="http://schemas.microsoft.com/office/drawing/2014/main" xmlns="" id="{0031D21A-9091-4CA4-A5B8-732B301F2D64}"/>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9" name="Rectangle 8">
            <a:extLst>
              <a:ext uri="{FF2B5EF4-FFF2-40B4-BE49-F238E27FC236}">
                <a16:creationId xmlns:a16="http://schemas.microsoft.com/office/drawing/2014/main" xmlns="" id="{13F675DF-0E57-4538-9F10-0B994B6BBF25}"/>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1407103197"/>
      </p:ext>
    </p:extLst>
  </p:cSld>
  <p:clrMapOvr>
    <a:masterClrMapping/>
  </p:clrMapOvr>
  <p:extLst mod="1">
    <p:ext uri="{DCECCB84-F9BA-43D5-87BE-67443E8EF086}">
      <p15:sldGuideLst xmlns:p15="http://schemas.microsoft.com/office/powerpoint/2012/main" xmlns=""/>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hree columns_vertical_with left spa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4082143" y="1546220"/>
            <a:ext cx="7314520" cy="1378675"/>
          </a:xfrm>
          <a:prstGeom prst="rect">
            <a:avLst/>
          </a:prstGeom>
        </p:spPr>
        <p:txBody>
          <a:bodyPr lIns="0" tIns="0" rIns="0" bIns="0" anchor="ctr"/>
          <a:lstStyle>
            <a:lvl1pPr marL="266700" indent="-266700">
              <a:lnSpc>
                <a:spcPct val="90000"/>
              </a:lnSpc>
              <a:spcAft>
                <a:spcPts val="0"/>
              </a:spcAft>
              <a:buFont typeface="Wingdings" panose="05000000000000000000" pitchFamily="2" charset="2"/>
              <a:buChar char="§"/>
              <a:defRPr sz="1600" cap="none"/>
            </a:lvl1pPr>
            <a:lvl2pPr marL="627063" indent="-266700">
              <a:lnSpc>
                <a:spcPct val="90000"/>
              </a:lnSpc>
              <a:spcAft>
                <a:spcPts val="0"/>
              </a:spcAft>
              <a:buFont typeface="Calibri" panose="020F0502020204030204" pitchFamily="34" charset="0"/>
              <a:buChar char="─"/>
              <a:defRPr sz="1600"/>
            </a:lvl2pPr>
            <a:lvl3pPr marL="893763" indent="-244475">
              <a:lnSpc>
                <a:spcPct val="90000"/>
              </a:lnSpc>
              <a:spcAft>
                <a:spcPts val="0"/>
              </a:spcAft>
              <a:defRPr sz="16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7" name="Text Placeholder 23">
            <a:extLst>
              <a:ext uri="{FF2B5EF4-FFF2-40B4-BE49-F238E27FC236}">
                <a16:creationId xmlns:a16="http://schemas.microsoft.com/office/drawing/2014/main" xmlns="" id="{7EB5F686-AAB2-4E5C-B3BC-76794D860E0D}"/>
              </a:ext>
            </a:extLst>
          </p:cNvPr>
          <p:cNvSpPr>
            <a:spLocks noGrp="1"/>
          </p:cNvSpPr>
          <p:nvPr>
            <p:ph type="body" sz="quarter" idx="15" hasCustomPrompt="1"/>
          </p:nvPr>
        </p:nvSpPr>
        <p:spPr>
          <a:xfrm>
            <a:off x="4081699" y="4748862"/>
            <a:ext cx="7314520" cy="1378675"/>
          </a:xfrm>
          <a:prstGeom prst="rect">
            <a:avLst/>
          </a:prstGeom>
        </p:spPr>
        <p:txBody>
          <a:bodyPr lIns="0" tIns="0" rIns="0" bIns="0" anchor="ctr"/>
          <a:lstStyle>
            <a:lvl1pPr marL="266700" indent="-266700">
              <a:lnSpc>
                <a:spcPct val="90000"/>
              </a:lnSpc>
              <a:spcAft>
                <a:spcPts val="0"/>
              </a:spcAft>
              <a:buFont typeface="Wingdings" panose="05000000000000000000" pitchFamily="2" charset="2"/>
              <a:buChar char="§"/>
              <a:defRPr sz="1600" cap="none"/>
            </a:lvl1pPr>
            <a:lvl2pPr marL="627063" indent="-266700">
              <a:lnSpc>
                <a:spcPct val="90000"/>
              </a:lnSpc>
              <a:spcAft>
                <a:spcPts val="0"/>
              </a:spcAft>
              <a:buFont typeface="Calibri" panose="020F0502020204030204" pitchFamily="34" charset="0"/>
              <a:buChar char="─"/>
              <a:defRPr sz="1600"/>
            </a:lvl2pPr>
            <a:lvl3pPr marL="893763" indent="-244475">
              <a:lnSpc>
                <a:spcPct val="90000"/>
              </a:lnSpc>
              <a:spcAft>
                <a:spcPts val="0"/>
              </a:spcAft>
              <a:defRPr sz="16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8" name="Text Placeholder 23">
            <a:extLst>
              <a:ext uri="{FF2B5EF4-FFF2-40B4-BE49-F238E27FC236}">
                <a16:creationId xmlns:a16="http://schemas.microsoft.com/office/drawing/2014/main" xmlns="" id="{4D4DBE89-AAEA-4C2B-94EA-5065BE892473}"/>
              </a:ext>
            </a:extLst>
          </p:cNvPr>
          <p:cNvSpPr>
            <a:spLocks noGrp="1"/>
          </p:cNvSpPr>
          <p:nvPr>
            <p:ph type="body" sz="quarter" idx="16" hasCustomPrompt="1"/>
          </p:nvPr>
        </p:nvSpPr>
        <p:spPr>
          <a:xfrm>
            <a:off x="4081699" y="3147541"/>
            <a:ext cx="7314520" cy="1378675"/>
          </a:xfrm>
          <a:prstGeom prst="rect">
            <a:avLst/>
          </a:prstGeom>
        </p:spPr>
        <p:txBody>
          <a:bodyPr lIns="0" tIns="0" rIns="0" bIns="0" anchor="ctr"/>
          <a:lstStyle>
            <a:lvl1pPr marL="266700" indent="-266700">
              <a:lnSpc>
                <a:spcPct val="90000"/>
              </a:lnSpc>
              <a:spcAft>
                <a:spcPts val="0"/>
              </a:spcAft>
              <a:buFont typeface="Wingdings" panose="05000000000000000000" pitchFamily="2" charset="2"/>
              <a:buChar char="§"/>
              <a:defRPr sz="1600" cap="none"/>
            </a:lvl1pPr>
            <a:lvl2pPr marL="627063" indent="-266700">
              <a:lnSpc>
                <a:spcPct val="90000"/>
              </a:lnSpc>
              <a:spcAft>
                <a:spcPts val="0"/>
              </a:spcAft>
              <a:buFont typeface="Calibri" panose="020F0502020204030204" pitchFamily="34" charset="0"/>
              <a:buChar char="─"/>
              <a:defRPr sz="1600"/>
            </a:lvl2pPr>
            <a:lvl3pPr marL="893763" indent="-244475">
              <a:lnSpc>
                <a:spcPct val="90000"/>
              </a:lnSpc>
              <a:spcAft>
                <a:spcPts val="0"/>
              </a:spcAft>
              <a:defRPr sz="16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9" name="Text Placeholder 7">
            <a:extLst>
              <a:ext uri="{FF2B5EF4-FFF2-40B4-BE49-F238E27FC236}">
                <a16:creationId xmlns:a16="http://schemas.microsoft.com/office/drawing/2014/main" xmlns="" id="{66109984-9D7F-4301-94BC-DB75A752DBD0}"/>
              </a:ext>
            </a:extLst>
          </p:cNvPr>
          <p:cNvSpPr>
            <a:spLocks noGrp="1"/>
          </p:cNvSpPr>
          <p:nvPr>
            <p:ph type="body" sz="quarter" idx="17" hasCustomPrompt="1"/>
          </p:nvPr>
        </p:nvSpPr>
        <p:spPr>
          <a:xfrm>
            <a:off x="550863" y="221795"/>
            <a:ext cx="10846800"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0" name="TextBox 9">
            <a:extLst>
              <a:ext uri="{FF2B5EF4-FFF2-40B4-BE49-F238E27FC236}">
                <a16:creationId xmlns:a16="http://schemas.microsoft.com/office/drawing/2014/main" xmlns="" id="{9BCFE8BC-8389-44FD-8841-B8600EACEAD0}"/>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1" name="Rectangle 10">
            <a:extLst>
              <a:ext uri="{FF2B5EF4-FFF2-40B4-BE49-F238E27FC236}">
                <a16:creationId xmlns:a16="http://schemas.microsoft.com/office/drawing/2014/main" xmlns="" id="{1AF5CC20-C1EB-429D-A85E-FB667DC98AB0}"/>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pic>
        <p:nvPicPr>
          <p:cNvPr id="12" name="Picture 11">
            <a:extLst>
              <a:ext uri="{FF2B5EF4-FFF2-40B4-BE49-F238E27FC236}">
                <a16:creationId xmlns:a16="http://schemas.microsoft.com/office/drawing/2014/main" xmlns="" id="{FAF36361-5487-4BF4-8DBF-491FAF589CF2}"/>
              </a:ext>
            </a:extLst>
          </p:cNvPr>
          <p:cNvPicPr>
            <a:picLocks noChangeAspect="1"/>
          </p:cNvPicPr>
          <p:nvPr userDrawn="1"/>
        </p:nvPicPr>
        <p:blipFill>
          <a:blip r:embed="rId2"/>
          <a:stretch>
            <a:fillRect/>
          </a:stretch>
        </p:blipFill>
        <p:spPr>
          <a:xfrm>
            <a:off x="11396219" y="6334371"/>
            <a:ext cx="473276" cy="432000"/>
          </a:xfrm>
          <a:prstGeom prst="rect">
            <a:avLst/>
          </a:prstGeom>
        </p:spPr>
      </p:pic>
    </p:spTree>
    <p:extLst>
      <p:ext uri="{BB962C8B-B14F-4D97-AF65-F5344CB8AC3E}">
        <p14:creationId xmlns:p14="http://schemas.microsoft.com/office/powerpoint/2010/main" val="115726823"/>
      </p:ext>
    </p:extLst>
  </p:cSld>
  <p:clrMapOvr>
    <a:masterClrMapping/>
  </p:clrMapOvr>
  <p:extLst mod="1">
    <p:ext uri="{DCECCB84-F9BA-43D5-87BE-67443E8EF086}">
      <p15:sldGuideLst xmlns:p15="http://schemas.microsoft.com/office/powerpoint/2012/main" xmlns=""/>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Preface_Table of 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432B5AC-FA29-42EA-AFFF-A8F378039F69}"/>
              </a:ext>
            </a:extLst>
          </p:cNvPr>
          <p:cNvSpPr/>
          <p:nvPr userDrawn="1"/>
        </p:nvSpPr>
        <p:spPr>
          <a:xfrm>
            <a:off x="7906363" y="0"/>
            <a:ext cx="429928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9D181C6A-930F-4A44-B525-0423DE09C2DA}"/>
              </a:ext>
            </a:extLst>
          </p:cNvPr>
          <p:cNvSpPr/>
          <p:nvPr userDrawn="1"/>
        </p:nvSpPr>
        <p:spPr>
          <a:xfrm>
            <a:off x="7788300"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50863" y="691333"/>
            <a:ext cx="6992937"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1698624"/>
            <a:ext cx="6992651" cy="3221719"/>
          </a:xfrm>
          <a:prstGeom prst="rect">
            <a:avLst/>
          </a:prstGeom>
        </p:spPr>
        <p:txBody>
          <a:bodyPr lIns="0" tIns="0" rIns="0" bIns="0"/>
          <a:lstStyle>
            <a:lvl1pPr marL="266700" indent="-266700">
              <a:lnSpc>
                <a:spcPct val="90000"/>
              </a:lnSpc>
              <a:spcAft>
                <a:spcPts val="0"/>
              </a:spcAft>
              <a:buFont typeface="Wingdings" panose="05000000000000000000" pitchFamily="2" charset="2"/>
              <a:buChar char="§"/>
              <a:defRPr sz="1600" cap="none"/>
            </a:lvl1pPr>
            <a:lvl2pPr marL="627063" indent="-263525">
              <a:lnSpc>
                <a:spcPct val="90000"/>
              </a:lnSpc>
              <a:spcAft>
                <a:spcPts val="0"/>
              </a:spcAft>
              <a:buFont typeface="Calibri" panose="020F0502020204030204" pitchFamily="34" charset="0"/>
              <a:buChar char="─"/>
              <a:defRPr sz="1600"/>
            </a:lvl2pPr>
            <a:lvl3pPr marL="893763" indent="-268288">
              <a:lnSpc>
                <a:spcPct val="90000"/>
              </a:lnSpc>
              <a:spcAft>
                <a:spcPts val="0"/>
              </a:spcAft>
              <a:defRPr sz="16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5" name="Text Placeholder 4">
            <a:extLst>
              <a:ext uri="{FF2B5EF4-FFF2-40B4-BE49-F238E27FC236}">
                <a16:creationId xmlns:a16="http://schemas.microsoft.com/office/drawing/2014/main" xmlns="" id="{91453FDD-6F56-446E-BEE6-7D2DDCD42996}"/>
              </a:ext>
            </a:extLst>
          </p:cNvPr>
          <p:cNvSpPr>
            <a:spLocks noGrp="1"/>
          </p:cNvSpPr>
          <p:nvPr>
            <p:ph type="body" sz="quarter" idx="15" hasCustomPrompt="1"/>
          </p:nvPr>
        </p:nvSpPr>
        <p:spPr>
          <a:xfrm>
            <a:off x="8175625" y="690563"/>
            <a:ext cx="3482975" cy="388800"/>
          </a:xfrm>
          <a:prstGeom prst="rect">
            <a:avLst/>
          </a:prstGeom>
          <a:solidFill>
            <a:schemeClr val="tx1">
              <a:lumMod val="75000"/>
              <a:lumOff val="25000"/>
            </a:schemeClr>
          </a:solidFill>
        </p:spPr>
        <p:txBody>
          <a:bodyPr lIns="0" tIns="0" rIns="0" bIns="0" anchor="ctr"/>
          <a:lstStyle>
            <a:lvl1pPr>
              <a:defRPr sz="2800" b="1" cap="none">
                <a:solidFill>
                  <a:schemeClr val="bg1"/>
                </a:solidFill>
                <a:latin typeface="Aharoni" panose="02010803020104030203" pitchFamily="2" charset="-79"/>
                <a:cs typeface="Aharoni" panose="02010803020104030203" pitchFamily="2" charset="-79"/>
              </a:defRPr>
            </a:lvl1pPr>
            <a:lvl2pPr>
              <a:defRPr sz="2800" b="1">
                <a:latin typeface="Aharoni" panose="02010803020104030203" pitchFamily="2" charset="-79"/>
                <a:cs typeface="Aharoni" panose="02010803020104030203" pitchFamily="2" charset="-79"/>
              </a:defRPr>
            </a:lvl2pPr>
            <a:lvl3pPr>
              <a:defRPr sz="2800" b="1">
                <a:latin typeface="Aharoni" panose="02010803020104030203" pitchFamily="2" charset="-79"/>
                <a:cs typeface="Aharoni" panose="02010803020104030203" pitchFamily="2" charset="-79"/>
              </a:defRPr>
            </a:lvl3pPr>
            <a:lvl4pPr>
              <a:defRPr sz="2800" b="1">
                <a:latin typeface="Aharoni" panose="02010803020104030203" pitchFamily="2" charset="-79"/>
                <a:cs typeface="Aharoni" panose="02010803020104030203" pitchFamily="2" charset="-79"/>
              </a:defRPr>
            </a:lvl4pPr>
            <a:lvl5pPr>
              <a:defRPr sz="2800" b="1">
                <a:latin typeface="Aharoni" panose="02010803020104030203" pitchFamily="2" charset="-79"/>
                <a:cs typeface="Aharoni" panose="02010803020104030203" pitchFamily="2" charset="-79"/>
              </a:defRPr>
            </a:lvl5pPr>
          </a:lstStyle>
          <a:p>
            <a:pPr lvl="0"/>
            <a:r>
              <a:rPr lang="nl-NL" dirty="0"/>
              <a:t>Click </a:t>
            </a:r>
            <a:r>
              <a:rPr lang="nl-NL" dirty="0" err="1"/>
              <a:t>to</a:t>
            </a:r>
            <a:r>
              <a:rPr lang="nl-NL" dirty="0"/>
              <a:t> </a:t>
            </a:r>
            <a:r>
              <a:rPr lang="nl-NL" dirty="0" err="1"/>
              <a:t>add</a:t>
            </a:r>
            <a:r>
              <a:rPr lang="nl-NL" dirty="0"/>
              <a:t> </a:t>
            </a:r>
            <a:r>
              <a:rPr lang="nl-NL" dirty="0" err="1"/>
              <a:t>title</a:t>
            </a:r>
            <a:endParaRPr lang="nl-NL" dirty="0"/>
          </a:p>
        </p:txBody>
      </p:sp>
      <p:sp>
        <p:nvSpPr>
          <p:cNvPr id="9" name="Text Placeholder 7">
            <a:extLst>
              <a:ext uri="{FF2B5EF4-FFF2-40B4-BE49-F238E27FC236}">
                <a16:creationId xmlns:a16="http://schemas.microsoft.com/office/drawing/2014/main" xmlns="" id="{B5B58131-623E-4F84-B056-5DBD790E2219}"/>
              </a:ext>
            </a:extLst>
          </p:cNvPr>
          <p:cNvSpPr>
            <a:spLocks noGrp="1"/>
          </p:cNvSpPr>
          <p:nvPr>
            <p:ph type="body" sz="quarter" idx="16" hasCustomPrompt="1"/>
          </p:nvPr>
        </p:nvSpPr>
        <p:spPr>
          <a:xfrm>
            <a:off x="550863" y="221795"/>
            <a:ext cx="6992937"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1" name="TextBox 10">
            <a:extLst>
              <a:ext uri="{FF2B5EF4-FFF2-40B4-BE49-F238E27FC236}">
                <a16:creationId xmlns:a16="http://schemas.microsoft.com/office/drawing/2014/main" xmlns="" id="{F749FE5F-4377-4397-87AE-B7F84423CB62}"/>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12" name="Rectangle 11">
            <a:extLst>
              <a:ext uri="{FF2B5EF4-FFF2-40B4-BE49-F238E27FC236}">
                <a16:creationId xmlns:a16="http://schemas.microsoft.com/office/drawing/2014/main" xmlns="" id="{66277C34-C765-4EB6-8203-43D3DDCB31EF}"/>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pic>
        <p:nvPicPr>
          <p:cNvPr id="13" name="Picture 12">
            <a:extLst>
              <a:ext uri="{FF2B5EF4-FFF2-40B4-BE49-F238E27FC236}">
                <a16:creationId xmlns:a16="http://schemas.microsoft.com/office/drawing/2014/main" xmlns="" id="{51EEF913-732B-4DA9-9138-6AC517BA055F}"/>
              </a:ext>
            </a:extLst>
          </p:cNvPr>
          <p:cNvPicPr>
            <a:picLocks noChangeAspect="1"/>
          </p:cNvPicPr>
          <p:nvPr userDrawn="1"/>
        </p:nvPicPr>
        <p:blipFill>
          <a:blip r:embed="rId2"/>
          <a:stretch>
            <a:fillRect/>
          </a:stretch>
        </p:blipFill>
        <p:spPr>
          <a:xfrm>
            <a:off x="11396219" y="6334371"/>
            <a:ext cx="473276" cy="432000"/>
          </a:xfrm>
          <a:prstGeom prst="rect">
            <a:avLst/>
          </a:prstGeom>
        </p:spPr>
      </p:pic>
    </p:spTree>
    <p:extLst>
      <p:ext uri="{BB962C8B-B14F-4D97-AF65-F5344CB8AC3E}">
        <p14:creationId xmlns:p14="http://schemas.microsoft.com/office/powerpoint/2010/main" val="607894619"/>
      </p:ext>
    </p:extLst>
  </p:cSld>
  <p:clrMapOvr>
    <a:masterClrMapping/>
  </p:clrMapOvr>
  <p:extLst mod="1">
    <p:ext uri="{DCECCB84-F9BA-43D5-87BE-67443E8EF086}">
      <p15:sldGuideLst xmlns:p15="http://schemas.microsoft.com/office/powerpoint/2012/main" xmlns=""/>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ext_right black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E3443B2-8DFD-4505-81BC-6EF804BE4B2A}"/>
              </a:ext>
            </a:extLst>
          </p:cNvPr>
          <p:cNvSpPr/>
          <p:nvPr userDrawn="1"/>
        </p:nvSpPr>
        <p:spPr>
          <a:xfrm>
            <a:off x="4854349" y="0"/>
            <a:ext cx="736218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127160" y="691333"/>
            <a:ext cx="6269059" cy="398571"/>
          </a:xfrm>
          <a:solidFill>
            <a:schemeClr val="tx1">
              <a:lumMod val="75000"/>
              <a:lumOff val="25000"/>
            </a:schemeClr>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127171" y="1698624"/>
            <a:ext cx="6268605" cy="4572000"/>
          </a:xfrm>
          <a:prstGeom prst="rect">
            <a:avLst/>
          </a:prstGeom>
          <a:solidFill>
            <a:schemeClr val="tx1">
              <a:lumMod val="75000"/>
              <a:lumOff val="25000"/>
            </a:schemeClr>
          </a:solidFill>
        </p:spPr>
        <p:txBody>
          <a:bodyPr lIns="0" tIns="0" rIns="0" bIns="0" numCol="1" spcCol="180000"/>
          <a:lstStyle>
            <a:lvl1pPr marL="174625" indent="-174625">
              <a:lnSpc>
                <a:spcPct val="90000"/>
              </a:lnSpc>
              <a:spcAft>
                <a:spcPts val="0"/>
              </a:spcAft>
              <a:buFont typeface="Wingdings" panose="05000000000000000000" pitchFamily="2" charset="2"/>
              <a:buChar char="§"/>
              <a:defRPr sz="1600" cap="none">
                <a:solidFill>
                  <a:schemeClr val="bg1"/>
                </a:solidFill>
              </a:defRPr>
            </a:lvl1pPr>
            <a:lvl2pPr marL="446088" indent="-174625">
              <a:lnSpc>
                <a:spcPct val="90000"/>
              </a:lnSpc>
              <a:spcAft>
                <a:spcPts val="0"/>
              </a:spcAft>
              <a:buFont typeface="Calibri" panose="020F0502020204030204" pitchFamily="34" charset="0"/>
              <a:buChar char="─"/>
              <a:defRPr sz="1600">
                <a:solidFill>
                  <a:schemeClr val="bg1"/>
                </a:solidFill>
              </a:defRPr>
            </a:lvl2pPr>
            <a:lvl3pPr marL="719138" indent="-185738">
              <a:lnSpc>
                <a:spcPct val="90000"/>
              </a:lnSpc>
              <a:spcAft>
                <a:spcPts val="0"/>
              </a:spcAft>
              <a:buFont typeface="Arial" panose="020B0604020202020204" pitchFamily="34" charset="0"/>
              <a:buChar char="•"/>
              <a:defRPr sz="1600">
                <a:solidFill>
                  <a:schemeClr val="bg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6" name="Text Placeholder 5">
            <a:extLst>
              <a:ext uri="{FF2B5EF4-FFF2-40B4-BE49-F238E27FC236}">
                <a16:creationId xmlns:a16="http://schemas.microsoft.com/office/drawing/2014/main" xmlns="" id="{6782625B-8A47-4C6D-BFE9-0E5838C844C0}"/>
              </a:ext>
            </a:extLst>
          </p:cNvPr>
          <p:cNvSpPr>
            <a:spLocks noGrp="1"/>
          </p:cNvSpPr>
          <p:nvPr>
            <p:ph type="body" sz="quarter" idx="15" hasCustomPrompt="1"/>
          </p:nvPr>
        </p:nvSpPr>
        <p:spPr>
          <a:xfrm>
            <a:off x="560439" y="1202237"/>
            <a:ext cx="3652786" cy="1127307"/>
          </a:xfrm>
          <a:prstGeom prst="rect">
            <a:avLst/>
          </a:prstGeom>
        </p:spPr>
        <p:txBody>
          <a:bodyPr lIns="0" tIns="0" rIns="0" bIns="0" anchor="t"/>
          <a:lstStyle>
            <a:lvl1pPr>
              <a:lnSpc>
                <a:spcPct val="90000"/>
              </a:lnSpc>
              <a:defRPr sz="3600" b="1" cap="none">
                <a:solidFill>
                  <a:schemeClr val="bg2"/>
                </a:solidFill>
                <a:latin typeface="Aharoni" panose="02010803020104030203" pitchFamily="2" charset="-79"/>
                <a:cs typeface="Aharoni" panose="02010803020104030203" pitchFamily="2" charset="-79"/>
              </a:defRPr>
            </a:lvl1pPr>
            <a:lvl2pPr>
              <a:defRPr sz="4200"/>
            </a:lvl2pPr>
            <a:lvl3pPr>
              <a:defRPr sz="4200"/>
            </a:lvl3pPr>
            <a:lvl4pPr>
              <a:defRPr sz="4200"/>
            </a:lvl4pPr>
            <a:lvl5pPr>
              <a:defRPr sz="4200"/>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p:txBody>
      </p:sp>
      <p:sp>
        <p:nvSpPr>
          <p:cNvPr id="5" name="Text Placeholder 4">
            <a:extLst>
              <a:ext uri="{FF2B5EF4-FFF2-40B4-BE49-F238E27FC236}">
                <a16:creationId xmlns:a16="http://schemas.microsoft.com/office/drawing/2014/main" xmlns="" id="{F770EB9E-8A98-4405-B55D-1780DBD53FD5}"/>
              </a:ext>
            </a:extLst>
          </p:cNvPr>
          <p:cNvSpPr>
            <a:spLocks noGrp="1"/>
          </p:cNvSpPr>
          <p:nvPr>
            <p:ph type="body" sz="quarter" idx="16"/>
          </p:nvPr>
        </p:nvSpPr>
        <p:spPr>
          <a:xfrm>
            <a:off x="560388" y="2558143"/>
            <a:ext cx="3652837" cy="3754796"/>
          </a:xfrm>
          <a:prstGeom prst="rect">
            <a:avLst/>
          </a:prstGeom>
        </p:spPr>
        <p:txBody>
          <a:bodyPr lIns="0" tIns="0" rIns="0" bIns="0"/>
          <a:lstStyle>
            <a:lvl1pPr marL="266700" indent="-266700" algn="l" defTabSz="1232345" rtl="0" eaLnBrk="1" latinLnBrk="0" hangingPunct="1">
              <a:lnSpc>
                <a:spcPct val="90000"/>
              </a:lnSpc>
              <a:spcBef>
                <a:spcPts val="400"/>
              </a:spcBef>
              <a:spcAft>
                <a:spcPts val="0"/>
              </a:spcAft>
              <a:buFont typeface="Wingdings" panose="05000000000000000000" pitchFamily="2" charset="2"/>
              <a:buChar char="§"/>
              <a:defRPr lang="en-US" sz="1600" kern="1200" cap="none" baseline="0" dirty="0" smtClean="0">
                <a:solidFill>
                  <a:schemeClr val="tx1"/>
                </a:solidFill>
                <a:latin typeface="+mn-lt"/>
                <a:ea typeface="+mn-ea"/>
                <a:cs typeface="+mn-cs"/>
              </a:defRPr>
            </a:lvl1pPr>
            <a:lvl2pPr marL="627063" indent="-263525" algn="l" defTabSz="1232345" rtl="0" eaLnBrk="1" latinLnBrk="0" hangingPunct="1">
              <a:lnSpc>
                <a:spcPct val="90000"/>
              </a:lnSpc>
              <a:spcBef>
                <a:spcPts val="400"/>
              </a:spcBef>
              <a:spcAft>
                <a:spcPts val="0"/>
              </a:spcAft>
              <a:buFont typeface="Calibri" panose="020F0502020204030204" pitchFamily="34" charset="0"/>
              <a:buChar char="─"/>
              <a:defRPr lang="en-US" sz="1600" kern="1200" cap="none" baseline="0" dirty="0" smtClean="0">
                <a:solidFill>
                  <a:schemeClr val="tx1"/>
                </a:solidFill>
                <a:latin typeface="+mn-lt"/>
                <a:ea typeface="+mn-ea"/>
                <a:cs typeface="+mn-cs"/>
              </a:defRPr>
            </a:lvl2pPr>
            <a:lvl3pPr marL="893763" indent="-266700" algn="l" defTabSz="1232345" rtl="0" eaLnBrk="1" latinLnBrk="0" hangingPunct="1">
              <a:lnSpc>
                <a:spcPct val="90000"/>
              </a:lnSpc>
              <a:spcBef>
                <a:spcPts val="400"/>
              </a:spcBef>
              <a:spcAft>
                <a:spcPts val="0"/>
              </a:spcAft>
              <a:defRPr lang="en-US" sz="1600" kern="1200" cap="none" baseline="0" dirty="0" smtClean="0">
                <a:solidFill>
                  <a:schemeClr val="tx1"/>
                </a:solidFill>
                <a:latin typeface="+mn-lt"/>
                <a:ea typeface="+mn-ea"/>
                <a:cs typeface="+mn-cs"/>
              </a:defRPr>
            </a:lvl3pPr>
            <a:lvl4pPr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4pPr>
            <a:lvl5pPr algn="l" defTabSz="1232345" rtl="0" eaLnBrk="1" latinLnBrk="0" hangingPunct="1">
              <a:lnSpc>
                <a:spcPct val="90000"/>
              </a:lnSpc>
              <a:spcBef>
                <a:spcPts val="400"/>
              </a:spcBef>
              <a:spcAft>
                <a:spcPts val="0"/>
              </a:spcAft>
              <a:defRPr lang="nl-NL" sz="1200" kern="1200" cap="none" baseline="0" dirty="0">
                <a:solidFill>
                  <a:schemeClr val="tx1"/>
                </a:solidFill>
                <a:latin typeface="+mn-lt"/>
                <a:ea typeface="+mn-ea"/>
                <a:cs typeface="+mn-cs"/>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1" name="Rectangle 10">
            <a:extLst>
              <a:ext uri="{FF2B5EF4-FFF2-40B4-BE49-F238E27FC236}">
                <a16:creationId xmlns:a16="http://schemas.microsoft.com/office/drawing/2014/main" xmlns="" id="{F0358370-F1A8-4197-B0FF-02D8E1E85C5E}"/>
              </a:ext>
            </a:extLst>
          </p:cNvPr>
          <p:cNvSpPr/>
          <p:nvPr userDrawn="1"/>
        </p:nvSpPr>
        <p:spPr>
          <a:xfrm>
            <a:off x="4740909"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xmlns="" id="{8F3A7780-2672-48D0-8220-E140481CEE21}"/>
              </a:ext>
            </a:extLst>
          </p:cNvPr>
          <p:cNvSpPr>
            <a:spLocks noGrp="1"/>
          </p:cNvSpPr>
          <p:nvPr>
            <p:ph type="body" sz="quarter" idx="17" hasCustomPrompt="1"/>
          </p:nvPr>
        </p:nvSpPr>
        <p:spPr>
          <a:xfrm>
            <a:off x="5127171" y="221795"/>
            <a:ext cx="6270492" cy="349200"/>
          </a:xfrm>
          <a:prstGeom prst="rect">
            <a:avLst/>
          </a:prstGeom>
          <a:solidFill>
            <a:schemeClr val="tx1">
              <a:lumMod val="75000"/>
              <a:lumOff val="25000"/>
            </a:schemeClr>
          </a:solidFill>
        </p:spPr>
        <p:txBody>
          <a:bodyPr lIns="0" tIns="0" rIns="0" bIns="0" anchor="b" anchorCtr="0"/>
          <a:lstStyle>
            <a:lvl1pPr>
              <a:defRPr sz="1600" cap="none">
                <a:solidFill>
                  <a:schemeClr val="bg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4" name="TextBox 13">
            <a:extLst>
              <a:ext uri="{FF2B5EF4-FFF2-40B4-BE49-F238E27FC236}">
                <a16:creationId xmlns:a16="http://schemas.microsoft.com/office/drawing/2014/main" xmlns="" id="{53CF0F02-6BC7-4072-870E-0352DFF63967}"/>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15" name="Rectangle 14">
            <a:extLst>
              <a:ext uri="{FF2B5EF4-FFF2-40B4-BE49-F238E27FC236}">
                <a16:creationId xmlns:a16="http://schemas.microsoft.com/office/drawing/2014/main" xmlns="" id="{55729CDB-8112-43C4-ABE0-AE53062A5EC0}"/>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pic>
        <p:nvPicPr>
          <p:cNvPr id="13" name="Picture 12">
            <a:extLst>
              <a:ext uri="{FF2B5EF4-FFF2-40B4-BE49-F238E27FC236}">
                <a16:creationId xmlns:a16="http://schemas.microsoft.com/office/drawing/2014/main" xmlns="" id="{DE1CA3EA-3C19-4DD7-980E-650EC8DABD75}"/>
              </a:ext>
            </a:extLst>
          </p:cNvPr>
          <p:cNvPicPr>
            <a:picLocks noChangeAspect="1"/>
          </p:cNvPicPr>
          <p:nvPr userDrawn="1"/>
        </p:nvPicPr>
        <p:blipFill>
          <a:blip r:embed="rId2"/>
          <a:stretch>
            <a:fillRect/>
          </a:stretch>
        </p:blipFill>
        <p:spPr>
          <a:xfrm>
            <a:off x="11396219" y="6334371"/>
            <a:ext cx="473276" cy="432000"/>
          </a:xfrm>
          <a:prstGeom prst="rect">
            <a:avLst/>
          </a:prstGeom>
        </p:spPr>
      </p:pic>
    </p:spTree>
    <p:extLst>
      <p:ext uri="{BB962C8B-B14F-4D97-AF65-F5344CB8AC3E}">
        <p14:creationId xmlns:p14="http://schemas.microsoft.com/office/powerpoint/2010/main" val="1121741331"/>
      </p:ext>
    </p:extLst>
  </p:cSld>
  <p:clrMapOvr>
    <a:masterClrMapping/>
  </p:clrMapOvr>
  <p:extLst mod="1">
    <p:ext uri="{DCECCB84-F9BA-43D5-87BE-67443E8EF086}">
      <p15:sldGuideLst xmlns:p15="http://schemas.microsoft.com/office/powerpoint/2012/main" xmlns=""/>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_right white sh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27160" y="691333"/>
            <a:ext cx="6269059" cy="398571"/>
          </a:xfrm>
          <a:noFill/>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13" name="TextBox 12"/>
          <p:cNvSpPr txBox="1"/>
          <p:nvPr userDrawn="1"/>
        </p:nvSpPr>
        <p:spPr>
          <a:xfrm>
            <a:off x="11686919" y="6468358"/>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127171" y="1698624"/>
            <a:ext cx="6268605" cy="4572000"/>
          </a:xfrm>
          <a:prstGeom prst="rect">
            <a:avLst/>
          </a:prstGeom>
          <a:noFill/>
        </p:spPr>
        <p:txBody>
          <a:bodyPr lIns="0" tIns="0" rIns="0" bIns="0" numCol="1" spcCol="180000"/>
          <a:lstStyle>
            <a:lvl1pPr marL="174625" indent="-174625">
              <a:lnSpc>
                <a:spcPct val="90000"/>
              </a:lnSpc>
              <a:spcAft>
                <a:spcPts val="0"/>
              </a:spcAft>
              <a:buFont typeface="Wingdings" panose="05000000000000000000" pitchFamily="2" charset="2"/>
              <a:buChar char="§"/>
              <a:defRPr sz="1600" cap="none">
                <a:solidFill>
                  <a:schemeClr val="tx1"/>
                </a:solidFill>
              </a:defRPr>
            </a:lvl1pPr>
            <a:lvl2pPr marL="446088" indent="-174625">
              <a:lnSpc>
                <a:spcPct val="90000"/>
              </a:lnSpc>
              <a:spcAft>
                <a:spcPts val="0"/>
              </a:spcAft>
              <a:buFont typeface="Calibri" panose="020F0502020204030204" pitchFamily="34" charset="0"/>
              <a:buChar char="─"/>
              <a:defRPr sz="1600">
                <a:solidFill>
                  <a:schemeClr val="tx1"/>
                </a:solidFill>
              </a:defRPr>
            </a:lvl2pPr>
            <a:lvl3pPr marL="719138" indent="-185738">
              <a:lnSpc>
                <a:spcPct val="90000"/>
              </a:lnSpc>
              <a:spcAft>
                <a:spcPts val="0"/>
              </a:spcAft>
              <a:buFont typeface="Arial" panose="020B0604020202020204" pitchFamily="34" charset="0"/>
              <a:buChar char="•"/>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6" name="Text Placeholder 5">
            <a:extLst>
              <a:ext uri="{FF2B5EF4-FFF2-40B4-BE49-F238E27FC236}">
                <a16:creationId xmlns:a16="http://schemas.microsoft.com/office/drawing/2014/main" xmlns="" id="{6782625B-8A47-4C6D-BFE9-0E5838C844C0}"/>
              </a:ext>
            </a:extLst>
          </p:cNvPr>
          <p:cNvSpPr>
            <a:spLocks noGrp="1"/>
          </p:cNvSpPr>
          <p:nvPr>
            <p:ph type="body" sz="quarter" idx="15" hasCustomPrompt="1"/>
          </p:nvPr>
        </p:nvSpPr>
        <p:spPr>
          <a:xfrm>
            <a:off x="560439" y="1202237"/>
            <a:ext cx="3652786" cy="1127307"/>
          </a:xfrm>
          <a:prstGeom prst="rect">
            <a:avLst/>
          </a:prstGeom>
        </p:spPr>
        <p:txBody>
          <a:bodyPr lIns="0" tIns="0" rIns="0" bIns="0" anchor="t"/>
          <a:lstStyle>
            <a:lvl1pPr>
              <a:lnSpc>
                <a:spcPct val="90000"/>
              </a:lnSpc>
              <a:defRPr sz="3600" b="1" cap="none">
                <a:solidFill>
                  <a:schemeClr val="bg2"/>
                </a:solidFill>
                <a:latin typeface="Aharoni" panose="02010803020104030203" pitchFamily="2" charset="-79"/>
                <a:cs typeface="Aharoni" panose="02010803020104030203" pitchFamily="2" charset="-79"/>
              </a:defRPr>
            </a:lvl1pPr>
            <a:lvl2pPr>
              <a:defRPr sz="4200"/>
            </a:lvl2pPr>
            <a:lvl3pPr>
              <a:defRPr sz="4200"/>
            </a:lvl3pPr>
            <a:lvl4pPr>
              <a:defRPr sz="4200"/>
            </a:lvl4pPr>
            <a:lvl5pPr>
              <a:defRPr sz="4200"/>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p:txBody>
      </p:sp>
      <p:sp>
        <p:nvSpPr>
          <p:cNvPr id="5" name="Text Placeholder 4">
            <a:extLst>
              <a:ext uri="{FF2B5EF4-FFF2-40B4-BE49-F238E27FC236}">
                <a16:creationId xmlns:a16="http://schemas.microsoft.com/office/drawing/2014/main" xmlns="" id="{F770EB9E-8A98-4405-B55D-1780DBD53FD5}"/>
              </a:ext>
            </a:extLst>
          </p:cNvPr>
          <p:cNvSpPr>
            <a:spLocks noGrp="1"/>
          </p:cNvSpPr>
          <p:nvPr>
            <p:ph type="body" sz="quarter" idx="16"/>
          </p:nvPr>
        </p:nvSpPr>
        <p:spPr>
          <a:xfrm>
            <a:off x="560388" y="2558143"/>
            <a:ext cx="3652837" cy="3754796"/>
          </a:xfrm>
          <a:prstGeom prst="rect">
            <a:avLst/>
          </a:prstGeom>
        </p:spPr>
        <p:txBody>
          <a:bodyPr lIns="0" tIns="0" rIns="0" bIns="0"/>
          <a:lstStyle>
            <a:lvl1pPr marL="266700" indent="-266700" algn="l" defTabSz="1232345" rtl="0" eaLnBrk="1" latinLnBrk="0" hangingPunct="1">
              <a:lnSpc>
                <a:spcPct val="90000"/>
              </a:lnSpc>
              <a:spcBef>
                <a:spcPts val="400"/>
              </a:spcBef>
              <a:spcAft>
                <a:spcPts val="0"/>
              </a:spcAft>
              <a:buFont typeface="Wingdings" panose="05000000000000000000" pitchFamily="2" charset="2"/>
              <a:buChar char="§"/>
              <a:defRPr lang="en-US" sz="1600" kern="1200" cap="none" baseline="0" dirty="0" smtClean="0">
                <a:solidFill>
                  <a:schemeClr val="tx1"/>
                </a:solidFill>
                <a:latin typeface="+mn-lt"/>
                <a:ea typeface="+mn-ea"/>
                <a:cs typeface="+mn-cs"/>
              </a:defRPr>
            </a:lvl1pPr>
            <a:lvl2pPr marL="627063" indent="-263525" algn="l" defTabSz="1232345" rtl="0" eaLnBrk="1" latinLnBrk="0" hangingPunct="1">
              <a:lnSpc>
                <a:spcPct val="90000"/>
              </a:lnSpc>
              <a:spcBef>
                <a:spcPts val="400"/>
              </a:spcBef>
              <a:spcAft>
                <a:spcPts val="0"/>
              </a:spcAft>
              <a:buFont typeface="Calibri" panose="020F0502020204030204" pitchFamily="34" charset="0"/>
              <a:buChar char="─"/>
              <a:defRPr lang="en-US" sz="1600" kern="1200" cap="none" baseline="0" dirty="0" smtClean="0">
                <a:solidFill>
                  <a:schemeClr val="tx1"/>
                </a:solidFill>
                <a:latin typeface="+mn-lt"/>
                <a:ea typeface="+mn-ea"/>
                <a:cs typeface="+mn-cs"/>
              </a:defRPr>
            </a:lvl2pPr>
            <a:lvl3pPr marL="893763" indent="-266700" algn="l" defTabSz="1232345" rtl="0" eaLnBrk="1" latinLnBrk="0" hangingPunct="1">
              <a:lnSpc>
                <a:spcPct val="90000"/>
              </a:lnSpc>
              <a:spcBef>
                <a:spcPts val="400"/>
              </a:spcBef>
              <a:spcAft>
                <a:spcPts val="0"/>
              </a:spcAft>
              <a:defRPr lang="en-US" sz="1600" kern="1200" cap="none" baseline="0" dirty="0" smtClean="0">
                <a:solidFill>
                  <a:schemeClr val="tx1"/>
                </a:solidFill>
                <a:latin typeface="+mn-lt"/>
                <a:ea typeface="+mn-ea"/>
                <a:cs typeface="+mn-cs"/>
              </a:defRPr>
            </a:lvl3pPr>
            <a:lvl4pPr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4pPr>
            <a:lvl5pPr algn="l" defTabSz="1232345" rtl="0" eaLnBrk="1" latinLnBrk="0" hangingPunct="1">
              <a:lnSpc>
                <a:spcPct val="90000"/>
              </a:lnSpc>
              <a:spcBef>
                <a:spcPts val="400"/>
              </a:spcBef>
              <a:spcAft>
                <a:spcPts val="0"/>
              </a:spcAft>
              <a:defRPr lang="nl-NL" sz="1200" kern="1200" cap="none" baseline="0" dirty="0">
                <a:solidFill>
                  <a:schemeClr val="tx1"/>
                </a:solidFill>
                <a:latin typeface="+mn-lt"/>
                <a:ea typeface="+mn-ea"/>
                <a:cs typeface="+mn-cs"/>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1" name="Rectangle 10">
            <a:extLst>
              <a:ext uri="{FF2B5EF4-FFF2-40B4-BE49-F238E27FC236}">
                <a16:creationId xmlns:a16="http://schemas.microsoft.com/office/drawing/2014/main" xmlns="" id="{F0358370-F1A8-4197-B0FF-02D8E1E85C5E}"/>
              </a:ext>
            </a:extLst>
          </p:cNvPr>
          <p:cNvSpPr/>
          <p:nvPr userDrawn="1"/>
        </p:nvSpPr>
        <p:spPr>
          <a:xfrm>
            <a:off x="4740909"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xmlns="" id="{8F3A7780-2672-48D0-8220-E140481CEE21}"/>
              </a:ext>
            </a:extLst>
          </p:cNvPr>
          <p:cNvSpPr>
            <a:spLocks noGrp="1"/>
          </p:cNvSpPr>
          <p:nvPr>
            <p:ph type="body" sz="quarter" idx="17" hasCustomPrompt="1"/>
          </p:nvPr>
        </p:nvSpPr>
        <p:spPr>
          <a:xfrm>
            <a:off x="5127171" y="221795"/>
            <a:ext cx="6270492" cy="349200"/>
          </a:xfrm>
          <a:prstGeom prst="rect">
            <a:avLst/>
          </a:prstGeom>
          <a:noFill/>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4" name="TextBox 13">
            <a:extLst>
              <a:ext uri="{FF2B5EF4-FFF2-40B4-BE49-F238E27FC236}">
                <a16:creationId xmlns:a16="http://schemas.microsoft.com/office/drawing/2014/main" xmlns="" id="{CF4EED92-5CEA-4253-81EF-D52D18B363ED}"/>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5" name="Rectangle 14">
            <a:extLst>
              <a:ext uri="{FF2B5EF4-FFF2-40B4-BE49-F238E27FC236}">
                <a16:creationId xmlns:a16="http://schemas.microsoft.com/office/drawing/2014/main" xmlns="" id="{1248DF3D-5968-46CA-AB26-3B3DB31FD47D}"/>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pic>
        <p:nvPicPr>
          <p:cNvPr id="16" name="Picture 15">
            <a:extLst>
              <a:ext uri="{FF2B5EF4-FFF2-40B4-BE49-F238E27FC236}">
                <a16:creationId xmlns:a16="http://schemas.microsoft.com/office/drawing/2014/main" xmlns="" id="{C9F9B17A-97BD-4265-A125-BC9D9179A0E5}"/>
              </a:ext>
            </a:extLst>
          </p:cNvPr>
          <p:cNvPicPr>
            <a:picLocks noChangeAspect="1"/>
          </p:cNvPicPr>
          <p:nvPr userDrawn="1"/>
        </p:nvPicPr>
        <p:blipFill>
          <a:blip r:embed="rId2"/>
          <a:stretch>
            <a:fillRect/>
          </a:stretch>
        </p:blipFill>
        <p:spPr>
          <a:xfrm>
            <a:off x="11396219" y="6334371"/>
            <a:ext cx="473276" cy="432000"/>
          </a:xfrm>
          <a:prstGeom prst="rect">
            <a:avLst/>
          </a:prstGeom>
        </p:spPr>
      </p:pic>
    </p:spTree>
    <p:extLst>
      <p:ext uri="{BB962C8B-B14F-4D97-AF65-F5344CB8AC3E}">
        <p14:creationId xmlns:p14="http://schemas.microsoft.com/office/powerpoint/2010/main" val="381646149"/>
      </p:ext>
    </p:extLst>
  </p:cSld>
  <p:clrMapOvr>
    <a:masterClrMapping/>
  </p:clrMapOvr>
  <p:extLst mod="1">
    <p:ext uri="{DCECCB84-F9BA-43D5-87BE-67443E8EF086}">
      <p15:sldGuideLst xmlns:p15="http://schemas.microsoft.com/office/powerpoint/2012/main" xmlns=""/>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ext_right petrol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E3443B2-8DFD-4505-81BC-6EF804BE4B2A}"/>
              </a:ext>
            </a:extLst>
          </p:cNvPr>
          <p:cNvSpPr/>
          <p:nvPr userDrawn="1"/>
        </p:nvSpPr>
        <p:spPr>
          <a:xfrm>
            <a:off x="4854349" y="0"/>
            <a:ext cx="73621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127160" y="691333"/>
            <a:ext cx="6269059" cy="398571"/>
          </a:xfrm>
          <a:solidFill>
            <a:schemeClr val="bg2"/>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127171" y="1698624"/>
            <a:ext cx="6268605" cy="4572000"/>
          </a:xfrm>
          <a:prstGeom prst="rect">
            <a:avLst/>
          </a:prstGeom>
          <a:solidFill>
            <a:schemeClr val="bg2"/>
          </a:solidFill>
        </p:spPr>
        <p:txBody>
          <a:bodyPr lIns="0" tIns="0" rIns="0" bIns="0" numCol="1" spcCol="180000"/>
          <a:lstStyle>
            <a:lvl1pPr marL="174625" indent="-174625">
              <a:lnSpc>
                <a:spcPct val="90000"/>
              </a:lnSpc>
              <a:spcAft>
                <a:spcPts val="0"/>
              </a:spcAft>
              <a:buFont typeface="Wingdings" panose="05000000000000000000" pitchFamily="2" charset="2"/>
              <a:buChar char="§"/>
              <a:defRPr sz="1600" cap="none">
                <a:solidFill>
                  <a:schemeClr val="bg1"/>
                </a:solidFill>
              </a:defRPr>
            </a:lvl1pPr>
            <a:lvl2pPr marL="446088" indent="-174625">
              <a:lnSpc>
                <a:spcPct val="90000"/>
              </a:lnSpc>
              <a:spcAft>
                <a:spcPts val="0"/>
              </a:spcAft>
              <a:buFont typeface="Calibri" panose="020F0502020204030204" pitchFamily="34" charset="0"/>
              <a:buChar char="─"/>
              <a:defRPr sz="1600">
                <a:solidFill>
                  <a:schemeClr val="bg1"/>
                </a:solidFill>
              </a:defRPr>
            </a:lvl2pPr>
            <a:lvl3pPr marL="719138" indent="-185738">
              <a:lnSpc>
                <a:spcPct val="90000"/>
              </a:lnSpc>
              <a:spcAft>
                <a:spcPts val="0"/>
              </a:spcAft>
              <a:buFont typeface="Arial" panose="020B0604020202020204" pitchFamily="34" charset="0"/>
              <a:buChar char="•"/>
              <a:defRPr sz="1600">
                <a:solidFill>
                  <a:schemeClr val="bg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6" name="Text Placeholder 5">
            <a:extLst>
              <a:ext uri="{FF2B5EF4-FFF2-40B4-BE49-F238E27FC236}">
                <a16:creationId xmlns:a16="http://schemas.microsoft.com/office/drawing/2014/main" xmlns="" id="{6782625B-8A47-4C6D-BFE9-0E5838C844C0}"/>
              </a:ext>
            </a:extLst>
          </p:cNvPr>
          <p:cNvSpPr>
            <a:spLocks noGrp="1"/>
          </p:cNvSpPr>
          <p:nvPr>
            <p:ph type="body" sz="quarter" idx="15" hasCustomPrompt="1"/>
          </p:nvPr>
        </p:nvSpPr>
        <p:spPr>
          <a:xfrm>
            <a:off x="560439" y="1202237"/>
            <a:ext cx="3652786" cy="1127307"/>
          </a:xfrm>
          <a:prstGeom prst="rect">
            <a:avLst/>
          </a:prstGeom>
        </p:spPr>
        <p:txBody>
          <a:bodyPr lIns="0" tIns="0" rIns="0" bIns="0" anchor="t"/>
          <a:lstStyle>
            <a:lvl1pPr>
              <a:lnSpc>
                <a:spcPct val="90000"/>
              </a:lnSpc>
              <a:defRPr sz="3600" b="1" cap="none">
                <a:solidFill>
                  <a:schemeClr val="bg2"/>
                </a:solidFill>
                <a:latin typeface="Aharoni" panose="02010803020104030203" pitchFamily="2" charset="-79"/>
                <a:cs typeface="Aharoni" panose="02010803020104030203" pitchFamily="2" charset="-79"/>
              </a:defRPr>
            </a:lvl1pPr>
            <a:lvl2pPr>
              <a:defRPr sz="4200"/>
            </a:lvl2pPr>
            <a:lvl3pPr>
              <a:defRPr sz="4200"/>
            </a:lvl3pPr>
            <a:lvl4pPr>
              <a:defRPr sz="4200"/>
            </a:lvl4pPr>
            <a:lvl5pPr>
              <a:defRPr sz="4200"/>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p:txBody>
      </p:sp>
      <p:sp>
        <p:nvSpPr>
          <p:cNvPr id="5" name="Text Placeholder 4">
            <a:extLst>
              <a:ext uri="{FF2B5EF4-FFF2-40B4-BE49-F238E27FC236}">
                <a16:creationId xmlns:a16="http://schemas.microsoft.com/office/drawing/2014/main" xmlns="" id="{F770EB9E-8A98-4405-B55D-1780DBD53FD5}"/>
              </a:ext>
            </a:extLst>
          </p:cNvPr>
          <p:cNvSpPr>
            <a:spLocks noGrp="1"/>
          </p:cNvSpPr>
          <p:nvPr>
            <p:ph type="body" sz="quarter" idx="16"/>
          </p:nvPr>
        </p:nvSpPr>
        <p:spPr>
          <a:xfrm>
            <a:off x="560388" y="2558143"/>
            <a:ext cx="3652837" cy="3754796"/>
          </a:xfrm>
          <a:prstGeom prst="rect">
            <a:avLst/>
          </a:prstGeom>
        </p:spPr>
        <p:txBody>
          <a:bodyPr lIns="0" tIns="0" rIns="0" bIns="0"/>
          <a:lstStyle>
            <a:lvl1pPr marL="266700" indent="-266700" algn="l" defTabSz="1232345" rtl="0" eaLnBrk="1" latinLnBrk="0" hangingPunct="1">
              <a:lnSpc>
                <a:spcPct val="90000"/>
              </a:lnSpc>
              <a:spcBef>
                <a:spcPts val="400"/>
              </a:spcBef>
              <a:spcAft>
                <a:spcPts val="0"/>
              </a:spcAft>
              <a:buFont typeface="Wingdings" panose="05000000000000000000" pitchFamily="2" charset="2"/>
              <a:buChar char="§"/>
              <a:defRPr lang="en-US" sz="1600" kern="1200" cap="none" baseline="0" dirty="0" smtClean="0">
                <a:solidFill>
                  <a:schemeClr val="tx1"/>
                </a:solidFill>
                <a:latin typeface="+mn-lt"/>
                <a:ea typeface="+mn-ea"/>
                <a:cs typeface="+mn-cs"/>
              </a:defRPr>
            </a:lvl1pPr>
            <a:lvl2pPr marL="627063" indent="-263525" algn="l" defTabSz="1232345" rtl="0" eaLnBrk="1" latinLnBrk="0" hangingPunct="1">
              <a:lnSpc>
                <a:spcPct val="90000"/>
              </a:lnSpc>
              <a:spcBef>
                <a:spcPts val="400"/>
              </a:spcBef>
              <a:spcAft>
                <a:spcPts val="0"/>
              </a:spcAft>
              <a:buFont typeface="Calibri" panose="020F0502020204030204" pitchFamily="34" charset="0"/>
              <a:buChar char="─"/>
              <a:defRPr lang="en-US" sz="1600" kern="1200" cap="none" baseline="0" dirty="0" smtClean="0">
                <a:solidFill>
                  <a:schemeClr val="tx1"/>
                </a:solidFill>
                <a:latin typeface="+mn-lt"/>
                <a:ea typeface="+mn-ea"/>
                <a:cs typeface="+mn-cs"/>
              </a:defRPr>
            </a:lvl2pPr>
            <a:lvl3pPr marL="893763" indent="-266700" algn="l" defTabSz="1232345" rtl="0" eaLnBrk="1" latinLnBrk="0" hangingPunct="1">
              <a:lnSpc>
                <a:spcPct val="90000"/>
              </a:lnSpc>
              <a:spcBef>
                <a:spcPts val="400"/>
              </a:spcBef>
              <a:spcAft>
                <a:spcPts val="0"/>
              </a:spcAft>
              <a:defRPr lang="en-US" sz="1600" kern="1200" cap="none" baseline="0" dirty="0" smtClean="0">
                <a:solidFill>
                  <a:schemeClr val="tx1"/>
                </a:solidFill>
                <a:latin typeface="+mn-lt"/>
                <a:ea typeface="+mn-ea"/>
                <a:cs typeface="+mn-cs"/>
              </a:defRPr>
            </a:lvl3pPr>
            <a:lvl4pPr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4pPr>
            <a:lvl5pPr algn="l" defTabSz="1232345" rtl="0" eaLnBrk="1" latinLnBrk="0" hangingPunct="1">
              <a:lnSpc>
                <a:spcPct val="90000"/>
              </a:lnSpc>
              <a:spcBef>
                <a:spcPts val="400"/>
              </a:spcBef>
              <a:spcAft>
                <a:spcPts val="0"/>
              </a:spcAft>
              <a:defRPr lang="nl-NL" sz="1200" kern="1200" cap="none" baseline="0" dirty="0">
                <a:solidFill>
                  <a:schemeClr val="tx1"/>
                </a:solidFill>
                <a:latin typeface="+mn-lt"/>
                <a:ea typeface="+mn-ea"/>
                <a:cs typeface="+mn-cs"/>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1" name="Rectangle 10">
            <a:extLst>
              <a:ext uri="{FF2B5EF4-FFF2-40B4-BE49-F238E27FC236}">
                <a16:creationId xmlns:a16="http://schemas.microsoft.com/office/drawing/2014/main" xmlns="" id="{F0358370-F1A8-4197-B0FF-02D8E1E85C5E}"/>
              </a:ext>
            </a:extLst>
          </p:cNvPr>
          <p:cNvSpPr/>
          <p:nvPr userDrawn="1"/>
        </p:nvSpPr>
        <p:spPr>
          <a:xfrm>
            <a:off x="4740909"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xmlns="" id="{8F3A7780-2672-48D0-8220-E140481CEE21}"/>
              </a:ext>
            </a:extLst>
          </p:cNvPr>
          <p:cNvSpPr>
            <a:spLocks noGrp="1"/>
          </p:cNvSpPr>
          <p:nvPr>
            <p:ph type="body" sz="quarter" idx="17" hasCustomPrompt="1"/>
          </p:nvPr>
        </p:nvSpPr>
        <p:spPr>
          <a:xfrm>
            <a:off x="5127171" y="221795"/>
            <a:ext cx="6270492" cy="349200"/>
          </a:xfrm>
          <a:prstGeom prst="rect">
            <a:avLst/>
          </a:prstGeom>
          <a:solidFill>
            <a:schemeClr val="bg2"/>
          </a:solidFill>
        </p:spPr>
        <p:txBody>
          <a:bodyPr lIns="0" tIns="0" rIns="0" bIns="0" anchor="b" anchorCtr="0"/>
          <a:lstStyle>
            <a:lvl1pPr>
              <a:defRPr sz="1600" cap="none">
                <a:solidFill>
                  <a:schemeClr val="bg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4" name="TextBox 13">
            <a:extLst>
              <a:ext uri="{FF2B5EF4-FFF2-40B4-BE49-F238E27FC236}">
                <a16:creationId xmlns:a16="http://schemas.microsoft.com/office/drawing/2014/main" xmlns="" id="{434C1E2B-EAB9-451F-A671-23C7C3674BD0}"/>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15" name="Rectangle 14">
            <a:extLst>
              <a:ext uri="{FF2B5EF4-FFF2-40B4-BE49-F238E27FC236}">
                <a16:creationId xmlns:a16="http://schemas.microsoft.com/office/drawing/2014/main" xmlns="" id="{C28CDF3C-A595-4F99-AE89-91D717119EE1}"/>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spTree>
    <p:extLst>
      <p:ext uri="{BB962C8B-B14F-4D97-AF65-F5344CB8AC3E}">
        <p14:creationId xmlns:p14="http://schemas.microsoft.com/office/powerpoint/2010/main" val="2619585958"/>
      </p:ext>
    </p:extLst>
  </p:cSld>
  <p:clrMapOvr>
    <a:masterClrMapping/>
  </p:clrMapOvr>
  <p:extLst mod="1">
    <p:ext uri="{DCECCB84-F9BA-43D5-87BE-67443E8EF086}">
      <p15:sldGuideLst xmlns:p15="http://schemas.microsoft.com/office/powerpoint/2012/main" xmlns=""/>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ext_left black shape">
    <p:bg>
      <p:bgPr>
        <a:solidFill>
          <a:srgbClr val="56565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E3443B2-8DFD-4505-81BC-6EF804BE4B2A}"/>
              </a:ext>
            </a:extLst>
          </p:cNvPr>
          <p:cNvSpPr/>
          <p:nvPr userDrawn="1"/>
        </p:nvSpPr>
        <p:spPr>
          <a:xfrm>
            <a:off x="4854349" y="0"/>
            <a:ext cx="73621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127160" y="691333"/>
            <a:ext cx="6269059" cy="398571"/>
          </a:xfrm>
          <a:noFill/>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127171" y="1698624"/>
            <a:ext cx="6268605" cy="4572000"/>
          </a:xfrm>
          <a:prstGeom prst="rect">
            <a:avLst/>
          </a:prstGeom>
          <a:noFill/>
        </p:spPr>
        <p:txBody>
          <a:bodyPr lIns="0" tIns="0" rIns="0" bIns="0" numCol="1" spcCol="18000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3525">
              <a:lnSpc>
                <a:spcPct val="90000"/>
              </a:lnSpc>
              <a:spcAft>
                <a:spcPts val="0"/>
              </a:spcAft>
              <a:buFont typeface="Calibri" panose="020F0502020204030204" pitchFamily="34" charset="0"/>
              <a:buChar char="─"/>
              <a:defRPr sz="1600">
                <a:solidFill>
                  <a:schemeClr val="tx1"/>
                </a:solidFill>
              </a:defRPr>
            </a:lvl2pPr>
            <a:lvl3pPr marL="893763" indent="-266700">
              <a:lnSpc>
                <a:spcPct val="90000"/>
              </a:lnSpc>
              <a:spcAft>
                <a:spcPts val="0"/>
              </a:spcAft>
              <a:buFont typeface="Arial" panose="020B0604020202020204" pitchFamily="34" charset="0"/>
              <a:buChar char="•"/>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6" name="Text Placeholder 5">
            <a:extLst>
              <a:ext uri="{FF2B5EF4-FFF2-40B4-BE49-F238E27FC236}">
                <a16:creationId xmlns:a16="http://schemas.microsoft.com/office/drawing/2014/main" xmlns="" id="{6782625B-8A47-4C6D-BFE9-0E5838C844C0}"/>
              </a:ext>
            </a:extLst>
          </p:cNvPr>
          <p:cNvSpPr>
            <a:spLocks noGrp="1"/>
          </p:cNvSpPr>
          <p:nvPr>
            <p:ph type="body" sz="quarter" idx="15" hasCustomPrompt="1"/>
          </p:nvPr>
        </p:nvSpPr>
        <p:spPr>
          <a:xfrm>
            <a:off x="560439" y="1202237"/>
            <a:ext cx="3652786" cy="1127307"/>
          </a:xfrm>
          <a:prstGeom prst="rect">
            <a:avLst/>
          </a:prstGeom>
          <a:solidFill>
            <a:srgbClr val="565656"/>
          </a:solidFill>
        </p:spPr>
        <p:txBody>
          <a:bodyPr lIns="0" tIns="0" rIns="0" bIns="0" anchor="t"/>
          <a:lstStyle>
            <a:lvl1pPr>
              <a:lnSpc>
                <a:spcPct val="90000"/>
              </a:lnSpc>
              <a:defRPr sz="3600" b="1" cap="none">
                <a:solidFill>
                  <a:schemeClr val="bg2"/>
                </a:solidFill>
                <a:latin typeface="Aharoni" panose="02010803020104030203" pitchFamily="2" charset="-79"/>
                <a:cs typeface="Aharoni" panose="02010803020104030203" pitchFamily="2" charset="-79"/>
              </a:defRPr>
            </a:lvl1pPr>
            <a:lvl2pPr>
              <a:defRPr sz="4200"/>
            </a:lvl2pPr>
            <a:lvl3pPr>
              <a:defRPr sz="4200"/>
            </a:lvl3pPr>
            <a:lvl4pPr>
              <a:defRPr sz="4200"/>
            </a:lvl4pPr>
            <a:lvl5pPr>
              <a:defRPr sz="4200"/>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p:txBody>
      </p:sp>
      <p:sp>
        <p:nvSpPr>
          <p:cNvPr id="5" name="Text Placeholder 4">
            <a:extLst>
              <a:ext uri="{FF2B5EF4-FFF2-40B4-BE49-F238E27FC236}">
                <a16:creationId xmlns:a16="http://schemas.microsoft.com/office/drawing/2014/main" xmlns="" id="{F770EB9E-8A98-4405-B55D-1780DBD53FD5}"/>
              </a:ext>
            </a:extLst>
          </p:cNvPr>
          <p:cNvSpPr>
            <a:spLocks noGrp="1"/>
          </p:cNvSpPr>
          <p:nvPr>
            <p:ph type="body" sz="quarter" idx="16"/>
          </p:nvPr>
        </p:nvSpPr>
        <p:spPr>
          <a:xfrm>
            <a:off x="560388" y="2558143"/>
            <a:ext cx="3652837" cy="3754796"/>
          </a:xfrm>
          <a:prstGeom prst="rect">
            <a:avLst/>
          </a:prstGeom>
          <a:solidFill>
            <a:srgbClr val="565656"/>
          </a:solidFill>
        </p:spPr>
        <p:txBody>
          <a:bodyPr lIns="0" tIns="0" rIns="0" bIns="0"/>
          <a:lstStyle>
            <a:lvl1pPr marL="266700" indent="-266700" algn="l" defTabSz="1232345" rtl="0" eaLnBrk="1" latinLnBrk="0" hangingPunct="1">
              <a:lnSpc>
                <a:spcPct val="90000"/>
              </a:lnSpc>
              <a:spcBef>
                <a:spcPts val="400"/>
              </a:spcBef>
              <a:spcAft>
                <a:spcPts val="0"/>
              </a:spcAft>
              <a:buFont typeface="Wingdings" panose="05000000000000000000" pitchFamily="2" charset="2"/>
              <a:buChar char="§"/>
              <a:defRPr lang="en-US" sz="1600" kern="1200" cap="none" baseline="0" dirty="0" smtClean="0">
                <a:solidFill>
                  <a:schemeClr val="bg1"/>
                </a:solidFill>
                <a:latin typeface="+mn-lt"/>
                <a:ea typeface="+mn-ea"/>
                <a:cs typeface="+mn-cs"/>
              </a:defRPr>
            </a:lvl1pPr>
            <a:lvl2pPr marL="627063" indent="-263525" algn="l" defTabSz="1232345" rtl="0" eaLnBrk="1" latinLnBrk="0" hangingPunct="1">
              <a:lnSpc>
                <a:spcPct val="90000"/>
              </a:lnSpc>
              <a:spcBef>
                <a:spcPts val="400"/>
              </a:spcBef>
              <a:spcAft>
                <a:spcPts val="0"/>
              </a:spcAft>
              <a:buFont typeface="Calibri" panose="020F0502020204030204" pitchFamily="34" charset="0"/>
              <a:buChar char="─"/>
              <a:defRPr lang="en-US" sz="1600" kern="1200" cap="none" baseline="0" dirty="0" smtClean="0">
                <a:solidFill>
                  <a:schemeClr val="bg1"/>
                </a:solidFill>
                <a:latin typeface="+mn-lt"/>
                <a:ea typeface="+mn-ea"/>
                <a:cs typeface="+mn-cs"/>
              </a:defRPr>
            </a:lvl2pPr>
            <a:lvl3pPr marL="893763" indent="-266700" algn="l" defTabSz="1232345" rtl="0" eaLnBrk="1" latinLnBrk="0" hangingPunct="1">
              <a:lnSpc>
                <a:spcPct val="90000"/>
              </a:lnSpc>
              <a:spcBef>
                <a:spcPts val="400"/>
              </a:spcBef>
              <a:spcAft>
                <a:spcPts val="0"/>
              </a:spcAft>
              <a:defRPr lang="en-US" sz="1600" kern="1200" cap="none" baseline="0" dirty="0" smtClean="0">
                <a:solidFill>
                  <a:schemeClr val="bg1"/>
                </a:solidFill>
                <a:latin typeface="+mn-lt"/>
                <a:ea typeface="+mn-ea"/>
                <a:cs typeface="+mn-cs"/>
              </a:defRPr>
            </a:lvl3pPr>
            <a:lvl4pPr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4pPr>
            <a:lvl5pPr algn="l" defTabSz="1232345" rtl="0" eaLnBrk="1" latinLnBrk="0" hangingPunct="1">
              <a:lnSpc>
                <a:spcPct val="90000"/>
              </a:lnSpc>
              <a:spcBef>
                <a:spcPts val="400"/>
              </a:spcBef>
              <a:spcAft>
                <a:spcPts val="0"/>
              </a:spcAft>
              <a:defRPr lang="nl-NL" sz="1200" kern="1200" cap="none" baseline="0" dirty="0">
                <a:solidFill>
                  <a:schemeClr val="tx1"/>
                </a:solidFill>
                <a:latin typeface="+mn-lt"/>
                <a:ea typeface="+mn-ea"/>
                <a:cs typeface="+mn-cs"/>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1" name="Rectangle 10">
            <a:extLst>
              <a:ext uri="{FF2B5EF4-FFF2-40B4-BE49-F238E27FC236}">
                <a16:creationId xmlns:a16="http://schemas.microsoft.com/office/drawing/2014/main" xmlns="" id="{F0358370-F1A8-4197-B0FF-02D8E1E85C5E}"/>
              </a:ext>
            </a:extLst>
          </p:cNvPr>
          <p:cNvSpPr/>
          <p:nvPr userDrawn="1"/>
        </p:nvSpPr>
        <p:spPr>
          <a:xfrm>
            <a:off x="4852122"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xmlns="" id="{8F3A7780-2672-48D0-8220-E140481CEE21}"/>
              </a:ext>
            </a:extLst>
          </p:cNvPr>
          <p:cNvSpPr>
            <a:spLocks noGrp="1"/>
          </p:cNvSpPr>
          <p:nvPr>
            <p:ph type="body" sz="quarter" idx="17" hasCustomPrompt="1"/>
          </p:nvPr>
        </p:nvSpPr>
        <p:spPr>
          <a:xfrm>
            <a:off x="5127171" y="221795"/>
            <a:ext cx="6270492" cy="349200"/>
          </a:xfrm>
          <a:prstGeom prst="rect">
            <a:avLst/>
          </a:prstGeom>
          <a:noFill/>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4" name="TextBox 13">
            <a:extLst>
              <a:ext uri="{FF2B5EF4-FFF2-40B4-BE49-F238E27FC236}">
                <a16:creationId xmlns:a16="http://schemas.microsoft.com/office/drawing/2014/main" xmlns="" id="{30BB8250-0734-4092-8A1E-F853F122C797}"/>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5" name="Rectangle 14">
            <a:extLst>
              <a:ext uri="{FF2B5EF4-FFF2-40B4-BE49-F238E27FC236}">
                <a16:creationId xmlns:a16="http://schemas.microsoft.com/office/drawing/2014/main" xmlns="" id="{47A3F4D6-D263-4E4D-A622-BE403FD64D20}"/>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2029472017"/>
      </p:ext>
    </p:extLst>
  </p:cSld>
  <p:clrMapOvr>
    <a:masterClrMapping/>
  </p:clrMapOvr>
  <p:extLst mod="1">
    <p:ext uri="{DCECCB84-F9BA-43D5-87BE-67443E8EF086}">
      <p15:sldGuideLst xmlns:p15="http://schemas.microsoft.com/office/powerpoint/2012/main" xmlns=""/>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ext_left petrol shap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E3443B2-8DFD-4505-81BC-6EF804BE4B2A}"/>
              </a:ext>
            </a:extLst>
          </p:cNvPr>
          <p:cNvSpPr/>
          <p:nvPr userDrawn="1"/>
        </p:nvSpPr>
        <p:spPr>
          <a:xfrm>
            <a:off x="4854349" y="0"/>
            <a:ext cx="73621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127160" y="691333"/>
            <a:ext cx="6269059" cy="398571"/>
          </a:xfrm>
          <a:noFill/>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127171" y="1698624"/>
            <a:ext cx="6268605" cy="4572000"/>
          </a:xfrm>
          <a:prstGeom prst="rect">
            <a:avLst/>
          </a:prstGeom>
          <a:noFill/>
        </p:spPr>
        <p:txBody>
          <a:bodyPr lIns="0" tIns="0" rIns="0" bIns="0" numCol="1" spcCol="180000"/>
          <a:lstStyle>
            <a:lvl1pPr marL="266700" indent="-266700">
              <a:lnSpc>
                <a:spcPct val="90000"/>
              </a:lnSpc>
              <a:spcAft>
                <a:spcPts val="0"/>
              </a:spcAft>
              <a:buFont typeface="Wingdings" panose="05000000000000000000" pitchFamily="2" charset="2"/>
              <a:buChar char="§"/>
              <a:defRPr sz="1600" cap="none">
                <a:solidFill>
                  <a:schemeClr val="tx1"/>
                </a:solidFill>
              </a:defRPr>
            </a:lvl1pPr>
            <a:lvl2pPr marL="627063" indent="-263525">
              <a:lnSpc>
                <a:spcPct val="90000"/>
              </a:lnSpc>
              <a:spcAft>
                <a:spcPts val="0"/>
              </a:spcAft>
              <a:buFont typeface="Calibri" panose="020F0502020204030204" pitchFamily="34" charset="0"/>
              <a:buChar char="─"/>
              <a:defRPr sz="1600">
                <a:solidFill>
                  <a:schemeClr val="tx1"/>
                </a:solidFill>
              </a:defRPr>
            </a:lvl2pPr>
            <a:lvl3pPr marL="893763" indent="-266700">
              <a:lnSpc>
                <a:spcPct val="90000"/>
              </a:lnSpc>
              <a:spcAft>
                <a:spcPts val="0"/>
              </a:spcAft>
              <a:buFont typeface="Arial" panose="020B0604020202020204" pitchFamily="34" charset="0"/>
              <a:buChar char="•"/>
              <a:defRPr sz="16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6" name="Text Placeholder 5">
            <a:extLst>
              <a:ext uri="{FF2B5EF4-FFF2-40B4-BE49-F238E27FC236}">
                <a16:creationId xmlns:a16="http://schemas.microsoft.com/office/drawing/2014/main" xmlns="" id="{6782625B-8A47-4C6D-BFE9-0E5838C844C0}"/>
              </a:ext>
            </a:extLst>
          </p:cNvPr>
          <p:cNvSpPr>
            <a:spLocks noGrp="1"/>
          </p:cNvSpPr>
          <p:nvPr>
            <p:ph type="body" sz="quarter" idx="15" hasCustomPrompt="1"/>
          </p:nvPr>
        </p:nvSpPr>
        <p:spPr>
          <a:xfrm>
            <a:off x="560439" y="1202237"/>
            <a:ext cx="3652786" cy="1127307"/>
          </a:xfrm>
          <a:prstGeom prst="rect">
            <a:avLst/>
          </a:prstGeom>
          <a:solidFill>
            <a:schemeClr val="bg2"/>
          </a:solidFill>
        </p:spPr>
        <p:txBody>
          <a:bodyPr lIns="0" tIns="0" rIns="0" bIns="0" anchor="t"/>
          <a:lstStyle>
            <a:lvl1pPr>
              <a:lnSpc>
                <a:spcPct val="90000"/>
              </a:lnSpc>
              <a:defRPr sz="3600" b="1" cap="none">
                <a:solidFill>
                  <a:schemeClr val="bg1"/>
                </a:solidFill>
                <a:latin typeface="Aharoni" panose="02010803020104030203" pitchFamily="2" charset="-79"/>
                <a:cs typeface="Aharoni" panose="02010803020104030203" pitchFamily="2" charset="-79"/>
              </a:defRPr>
            </a:lvl1pPr>
            <a:lvl2pPr>
              <a:defRPr sz="4200"/>
            </a:lvl2pPr>
            <a:lvl3pPr>
              <a:defRPr sz="4200"/>
            </a:lvl3pPr>
            <a:lvl4pPr>
              <a:defRPr sz="4200"/>
            </a:lvl4pPr>
            <a:lvl5pPr>
              <a:defRPr sz="4200"/>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p:txBody>
      </p:sp>
      <p:sp>
        <p:nvSpPr>
          <p:cNvPr id="5" name="Text Placeholder 4">
            <a:extLst>
              <a:ext uri="{FF2B5EF4-FFF2-40B4-BE49-F238E27FC236}">
                <a16:creationId xmlns:a16="http://schemas.microsoft.com/office/drawing/2014/main" xmlns="" id="{F770EB9E-8A98-4405-B55D-1780DBD53FD5}"/>
              </a:ext>
            </a:extLst>
          </p:cNvPr>
          <p:cNvSpPr>
            <a:spLocks noGrp="1"/>
          </p:cNvSpPr>
          <p:nvPr>
            <p:ph type="body" sz="quarter" idx="16"/>
          </p:nvPr>
        </p:nvSpPr>
        <p:spPr>
          <a:xfrm>
            <a:off x="560388" y="2558143"/>
            <a:ext cx="3652837" cy="3754796"/>
          </a:xfrm>
          <a:prstGeom prst="rect">
            <a:avLst/>
          </a:prstGeom>
          <a:solidFill>
            <a:schemeClr val="bg2"/>
          </a:solidFill>
        </p:spPr>
        <p:txBody>
          <a:bodyPr lIns="0" tIns="0" rIns="0" bIns="0"/>
          <a:lstStyle>
            <a:lvl1pPr marL="266700" indent="-266700" algn="l" defTabSz="1232345" rtl="0" eaLnBrk="1" latinLnBrk="0" hangingPunct="1">
              <a:lnSpc>
                <a:spcPct val="90000"/>
              </a:lnSpc>
              <a:spcBef>
                <a:spcPts val="400"/>
              </a:spcBef>
              <a:spcAft>
                <a:spcPts val="0"/>
              </a:spcAft>
              <a:buFont typeface="Wingdings" panose="05000000000000000000" pitchFamily="2" charset="2"/>
              <a:buChar char="§"/>
              <a:defRPr lang="en-US" sz="1600" kern="1200" cap="none" baseline="0" dirty="0" smtClean="0">
                <a:solidFill>
                  <a:schemeClr val="bg1"/>
                </a:solidFill>
                <a:latin typeface="+mn-lt"/>
                <a:ea typeface="+mn-ea"/>
                <a:cs typeface="+mn-cs"/>
              </a:defRPr>
            </a:lvl1pPr>
            <a:lvl2pPr marL="627063" indent="-263525" algn="l" defTabSz="1232345" rtl="0" eaLnBrk="1" latinLnBrk="0" hangingPunct="1">
              <a:lnSpc>
                <a:spcPct val="90000"/>
              </a:lnSpc>
              <a:spcBef>
                <a:spcPts val="400"/>
              </a:spcBef>
              <a:spcAft>
                <a:spcPts val="0"/>
              </a:spcAft>
              <a:buFont typeface="Calibri" panose="020F0502020204030204" pitchFamily="34" charset="0"/>
              <a:buChar char="─"/>
              <a:defRPr lang="en-US" sz="1600" kern="1200" cap="none" baseline="0" dirty="0" smtClean="0">
                <a:solidFill>
                  <a:schemeClr val="bg1"/>
                </a:solidFill>
                <a:latin typeface="+mn-lt"/>
                <a:ea typeface="+mn-ea"/>
                <a:cs typeface="+mn-cs"/>
              </a:defRPr>
            </a:lvl2pPr>
            <a:lvl3pPr marL="893763" indent="-266700" algn="l" defTabSz="1232345" rtl="0" eaLnBrk="1" latinLnBrk="0" hangingPunct="1">
              <a:lnSpc>
                <a:spcPct val="90000"/>
              </a:lnSpc>
              <a:spcBef>
                <a:spcPts val="400"/>
              </a:spcBef>
              <a:spcAft>
                <a:spcPts val="0"/>
              </a:spcAft>
              <a:defRPr lang="en-US" sz="1600" kern="1200" cap="none" baseline="0" dirty="0" smtClean="0">
                <a:solidFill>
                  <a:schemeClr val="bg1"/>
                </a:solidFill>
                <a:latin typeface="+mn-lt"/>
                <a:ea typeface="+mn-ea"/>
                <a:cs typeface="+mn-cs"/>
              </a:defRPr>
            </a:lvl3pPr>
            <a:lvl4pPr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4pPr>
            <a:lvl5pPr algn="l" defTabSz="1232345" rtl="0" eaLnBrk="1" latinLnBrk="0" hangingPunct="1">
              <a:lnSpc>
                <a:spcPct val="90000"/>
              </a:lnSpc>
              <a:spcBef>
                <a:spcPts val="400"/>
              </a:spcBef>
              <a:spcAft>
                <a:spcPts val="0"/>
              </a:spcAft>
              <a:defRPr lang="nl-NL" sz="1200" kern="1200" cap="none" baseline="0" dirty="0">
                <a:solidFill>
                  <a:schemeClr val="tx1"/>
                </a:solidFill>
                <a:latin typeface="+mn-lt"/>
                <a:ea typeface="+mn-ea"/>
                <a:cs typeface="+mn-cs"/>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1" name="Rectangle 10">
            <a:extLst>
              <a:ext uri="{FF2B5EF4-FFF2-40B4-BE49-F238E27FC236}">
                <a16:creationId xmlns:a16="http://schemas.microsoft.com/office/drawing/2014/main" xmlns="" id="{F0358370-F1A8-4197-B0FF-02D8E1E85C5E}"/>
              </a:ext>
            </a:extLst>
          </p:cNvPr>
          <p:cNvSpPr/>
          <p:nvPr userDrawn="1"/>
        </p:nvSpPr>
        <p:spPr>
          <a:xfrm>
            <a:off x="4852122"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xmlns="" id="{8F3A7780-2672-48D0-8220-E140481CEE21}"/>
              </a:ext>
            </a:extLst>
          </p:cNvPr>
          <p:cNvSpPr>
            <a:spLocks noGrp="1"/>
          </p:cNvSpPr>
          <p:nvPr>
            <p:ph type="body" sz="quarter" idx="17" hasCustomPrompt="1"/>
          </p:nvPr>
        </p:nvSpPr>
        <p:spPr>
          <a:xfrm>
            <a:off x="5127171" y="221795"/>
            <a:ext cx="6270492" cy="349200"/>
          </a:xfrm>
          <a:prstGeom prst="rect">
            <a:avLst/>
          </a:prstGeom>
          <a:noFill/>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4" name="TextBox 13">
            <a:extLst>
              <a:ext uri="{FF2B5EF4-FFF2-40B4-BE49-F238E27FC236}">
                <a16:creationId xmlns:a16="http://schemas.microsoft.com/office/drawing/2014/main" xmlns="" id="{FA028EF4-E3C3-4502-BA91-22BEF87DE2F5}"/>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5" name="Rectangle 14">
            <a:extLst>
              <a:ext uri="{FF2B5EF4-FFF2-40B4-BE49-F238E27FC236}">
                <a16:creationId xmlns:a16="http://schemas.microsoft.com/office/drawing/2014/main" xmlns="" id="{9FF0C9B2-8A1B-4E8A-8E56-23B41BF0914A}"/>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4142076043"/>
      </p:ext>
    </p:extLst>
  </p:cSld>
  <p:clrMapOvr>
    <a:masterClrMapping/>
  </p:clrMapOvr>
  <p:extLst mod="1">
    <p:ext uri="{DCECCB84-F9BA-43D5-87BE-67443E8EF086}">
      <p15:sldGuideLst xmlns:p15="http://schemas.microsoft.com/office/powerpoint/2012/main" xmlns=""/>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ext_black right text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E3443B2-8DFD-4505-81BC-6EF804BE4B2A}"/>
              </a:ext>
            </a:extLst>
          </p:cNvPr>
          <p:cNvSpPr/>
          <p:nvPr userDrawn="1"/>
        </p:nvSpPr>
        <p:spPr>
          <a:xfrm>
            <a:off x="4854349" y="0"/>
            <a:ext cx="7362186" cy="6858000"/>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127160" y="691333"/>
            <a:ext cx="6269059" cy="398571"/>
          </a:xfrm>
          <a:solidFill>
            <a:srgbClr val="565656"/>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127172" y="1698624"/>
            <a:ext cx="3069772" cy="4572000"/>
          </a:xfrm>
          <a:prstGeom prst="rect">
            <a:avLst/>
          </a:prstGeom>
          <a:solidFill>
            <a:srgbClr val="565656"/>
          </a:solidFill>
        </p:spPr>
        <p:txBody>
          <a:bodyPr lIns="0" tIns="0" rIns="0" bIns="0" numCol="1" spcCol="180000"/>
          <a:lstStyle>
            <a:lvl1pPr marL="266700" indent="-266700">
              <a:lnSpc>
                <a:spcPct val="90000"/>
              </a:lnSpc>
              <a:spcAft>
                <a:spcPts val="0"/>
              </a:spcAft>
              <a:buFont typeface="Wingdings" panose="05000000000000000000" pitchFamily="2" charset="2"/>
              <a:buChar char="§"/>
              <a:defRPr sz="1600" cap="none">
                <a:solidFill>
                  <a:schemeClr val="bg1"/>
                </a:solidFill>
              </a:defRPr>
            </a:lvl1pPr>
            <a:lvl2pPr marL="627063" indent="-263525">
              <a:lnSpc>
                <a:spcPct val="90000"/>
              </a:lnSpc>
              <a:spcAft>
                <a:spcPts val="0"/>
              </a:spcAft>
              <a:buFont typeface="Calibri" panose="020F0502020204030204" pitchFamily="34" charset="0"/>
              <a:buChar char="─"/>
              <a:defRPr sz="1600">
                <a:solidFill>
                  <a:schemeClr val="bg1"/>
                </a:solidFill>
              </a:defRPr>
            </a:lvl2pPr>
            <a:lvl3pPr marL="893763" indent="-266700">
              <a:lnSpc>
                <a:spcPct val="90000"/>
              </a:lnSpc>
              <a:spcAft>
                <a:spcPts val="0"/>
              </a:spcAft>
              <a:buFont typeface="Arial" panose="020B0604020202020204" pitchFamily="34" charset="0"/>
              <a:buChar char="•"/>
              <a:defRPr sz="1600">
                <a:solidFill>
                  <a:schemeClr val="bg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6" name="Text Placeholder 5">
            <a:extLst>
              <a:ext uri="{FF2B5EF4-FFF2-40B4-BE49-F238E27FC236}">
                <a16:creationId xmlns:a16="http://schemas.microsoft.com/office/drawing/2014/main" xmlns="" id="{6782625B-8A47-4C6D-BFE9-0E5838C844C0}"/>
              </a:ext>
            </a:extLst>
          </p:cNvPr>
          <p:cNvSpPr>
            <a:spLocks noGrp="1"/>
          </p:cNvSpPr>
          <p:nvPr>
            <p:ph type="body" sz="quarter" idx="15" hasCustomPrompt="1"/>
          </p:nvPr>
        </p:nvSpPr>
        <p:spPr>
          <a:xfrm>
            <a:off x="560439" y="1202237"/>
            <a:ext cx="3652786" cy="1127307"/>
          </a:xfrm>
          <a:prstGeom prst="rect">
            <a:avLst/>
          </a:prstGeom>
        </p:spPr>
        <p:txBody>
          <a:bodyPr lIns="0" tIns="0" rIns="0" bIns="0" anchor="t"/>
          <a:lstStyle>
            <a:lvl1pPr>
              <a:lnSpc>
                <a:spcPct val="90000"/>
              </a:lnSpc>
              <a:defRPr sz="3600" b="1" cap="none">
                <a:solidFill>
                  <a:schemeClr val="bg2"/>
                </a:solidFill>
                <a:latin typeface="Aharoni" panose="02010803020104030203" pitchFamily="2" charset="-79"/>
                <a:cs typeface="Aharoni" panose="02010803020104030203" pitchFamily="2" charset="-79"/>
              </a:defRPr>
            </a:lvl1pPr>
            <a:lvl2pPr>
              <a:defRPr sz="4200"/>
            </a:lvl2pPr>
            <a:lvl3pPr>
              <a:defRPr sz="4200"/>
            </a:lvl3pPr>
            <a:lvl4pPr>
              <a:defRPr sz="4200"/>
            </a:lvl4pPr>
            <a:lvl5pPr>
              <a:defRPr sz="4200"/>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p:txBody>
      </p:sp>
      <p:sp>
        <p:nvSpPr>
          <p:cNvPr id="5" name="Text Placeholder 4">
            <a:extLst>
              <a:ext uri="{FF2B5EF4-FFF2-40B4-BE49-F238E27FC236}">
                <a16:creationId xmlns:a16="http://schemas.microsoft.com/office/drawing/2014/main" xmlns="" id="{F770EB9E-8A98-4405-B55D-1780DBD53FD5}"/>
              </a:ext>
            </a:extLst>
          </p:cNvPr>
          <p:cNvSpPr>
            <a:spLocks noGrp="1"/>
          </p:cNvSpPr>
          <p:nvPr>
            <p:ph type="body" sz="quarter" idx="16"/>
          </p:nvPr>
        </p:nvSpPr>
        <p:spPr>
          <a:xfrm>
            <a:off x="560388" y="2558143"/>
            <a:ext cx="3652837" cy="3754796"/>
          </a:xfrm>
          <a:prstGeom prst="rect">
            <a:avLst/>
          </a:prstGeom>
        </p:spPr>
        <p:txBody>
          <a:bodyPr lIns="0" tIns="0" rIns="0" bIns="0"/>
          <a:lstStyle>
            <a:lvl1pPr marL="266700" indent="-266700" algn="l" defTabSz="1232345" rtl="0" eaLnBrk="1" latinLnBrk="0" hangingPunct="1">
              <a:lnSpc>
                <a:spcPct val="90000"/>
              </a:lnSpc>
              <a:spcBef>
                <a:spcPts val="400"/>
              </a:spcBef>
              <a:spcAft>
                <a:spcPts val="0"/>
              </a:spcAft>
              <a:buFont typeface="Wingdings" panose="05000000000000000000" pitchFamily="2" charset="2"/>
              <a:buChar char="§"/>
              <a:defRPr lang="en-US" sz="1600" kern="1200" cap="none" baseline="0" dirty="0" smtClean="0">
                <a:solidFill>
                  <a:schemeClr val="tx1"/>
                </a:solidFill>
                <a:latin typeface="+mn-lt"/>
                <a:ea typeface="+mn-ea"/>
                <a:cs typeface="+mn-cs"/>
              </a:defRPr>
            </a:lvl1pPr>
            <a:lvl2pPr marL="627063" indent="-263525" algn="l" defTabSz="1232345" rtl="0" eaLnBrk="1" latinLnBrk="0" hangingPunct="1">
              <a:lnSpc>
                <a:spcPct val="90000"/>
              </a:lnSpc>
              <a:spcBef>
                <a:spcPts val="400"/>
              </a:spcBef>
              <a:spcAft>
                <a:spcPts val="0"/>
              </a:spcAft>
              <a:buFont typeface="Calibri" panose="020F0502020204030204" pitchFamily="34" charset="0"/>
              <a:buChar char="─"/>
              <a:defRPr lang="en-US" sz="1600" kern="1200" cap="none" baseline="0" dirty="0" smtClean="0">
                <a:solidFill>
                  <a:schemeClr val="tx1"/>
                </a:solidFill>
                <a:latin typeface="+mn-lt"/>
                <a:ea typeface="+mn-ea"/>
                <a:cs typeface="+mn-cs"/>
              </a:defRPr>
            </a:lvl2pPr>
            <a:lvl3pPr marL="893763" indent="-266700" algn="l" defTabSz="1232345" rtl="0" eaLnBrk="1" latinLnBrk="0" hangingPunct="1">
              <a:lnSpc>
                <a:spcPct val="90000"/>
              </a:lnSpc>
              <a:spcBef>
                <a:spcPts val="400"/>
              </a:spcBef>
              <a:spcAft>
                <a:spcPts val="0"/>
              </a:spcAft>
              <a:defRPr lang="en-US" sz="1600" kern="1200" cap="none" baseline="0" dirty="0" smtClean="0">
                <a:solidFill>
                  <a:schemeClr val="tx1"/>
                </a:solidFill>
                <a:latin typeface="+mn-lt"/>
                <a:ea typeface="+mn-ea"/>
                <a:cs typeface="+mn-cs"/>
              </a:defRPr>
            </a:lvl3pPr>
            <a:lvl4pPr algn="l" defTabSz="1232345" rtl="0" eaLnBrk="1" latinLnBrk="0" hangingPunct="1">
              <a:lnSpc>
                <a:spcPct val="90000"/>
              </a:lnSpc>
              <a:spcBef>
                <a:spcPts val="400"/>
              </a:spcBef>
              <a:spcAft>
                <a:spcPts val="0"/>
              </a:spcAft>
              <a:defRPr lang="en-US" sz="1200" kern="1200" cap="none" baseline="0" dirty="0" smtClean="0">
                <a:solidFill>
                  <a:schemeClr val="tx1"/>
                </a:solidFill>
                <a:latin typeface="+mn-lt"/>
                <a:ea typeface="+mn-ea"/>
                <a:cs typeface="+mn-cs"/>
              </a:defRPr>
            </a:lvl4pPr>
            <a:lvl5pPr algn="l" defTabSz="1232345" rtl="0" eaLnBrk="1" latinLnBrk="0" hangingPunct="1">
              <a:lnSpc>
                <a:spcPct val="90000"/>
              </a:lnSpc>
              <a:spcBef>
                <a:spcPts val="400"/>
              </a:spcBef>
              <a:spcAft>
                <a:spcPts val="0"/>
              </a:spcAft>
              <a:defRPr lang="nl-NL" sz="1200" kern="1200" cap="none" baseline="0" dirty="0">
                <a:solidFill>
                  <a:schemeClr val="tx1"/>
                </a:solidFill>
                <a:latin typeface="+mn-lt"/>
                <a:ea typeface="+mn-ea"/>
                <a:cs typeface="+mn-cs"/>
              </a:defRPr>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1" name="Rectangle 10">
            <a:extLst>
              <a:ext uri="{FF2B5EF4-FFF2-40B4-BE49-F238E27FC236}">
                <a16:creationId xmlns:a16="http://schemas.microsoft.com/office/drawing/2014/main" xmlns="" id="{F0358370-F1A8-4197-B0FF-02D8E1E85C5E}"/>
              </a:ext>
            </a:extLst>
          </p:cNvPr>
          <p:cNvSpPr/>
          <p:nvPr userDrawn="1"/>
        </p:nvSpPr>
        <p:spPr>
          <a:xfrm>
            <a:off x="4740909"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xmlns="" id="{8F3A7780-2672-48D0-8220-E140481CEE21}"/>
              </a:ext>
            </a:extLst>
          </p:cNvPr>
          <p:cNvSpPr>
            <a:spLocks noGrp="1"/>
          </p:cNvSpPr>
          <p:nvPr>
            <p:ph type="body" sz="quarter" idx="17" hasCustomPrompt="1"/>
          </p:nvPr>
        </p:nvSpPr>
        <p:spPr>
          <a:xfrm>
            <a:off x="5127171" y="221795"/>
            <a:ext cx="6270492" cy="349200"/>
          </a:xfrm>
          <a:prstGeom prst="rect">
            <a:avLst/>
          </a:prstGeom>
          <a:solidFill>
            <a:srgbClr val="374043"/>
          </a:solidFill>
        </p:spPr>
        <p:txBody>
          <a:bodyPr lIns="0" tIns="0" rIns="0" bIns="0" anchor="b" anchorCtr="0"/>
          <a:lstStyle>
            <a:lvl1pPr>
              <a:defRPr sz="1600" cap="none">
                <a:solidFill>
                  <a:schemeClr val="bg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7" name="Picture Placeholder 6">
            <a:extLst>
              <a:ext uri="{FF2B5EF4-FFF2-40B4-BE49-F238E27FC236}">
                <a16:creationId xmlns:a16="http://schemas.microsoft.com/office/drawing/2014/main" xmlns="" id="{3E698A04-03B4-49DB-AD14-D4C9765698BD}"/>
              </a:ext>
            </a:extLst>
          </p:cNvPr>
          <p:cNvSpPr>
            <a:spLocks noGrp="1"/>
          </p:cNvSpPr>
          <p:nvPr>
            <p:ph type="pic" sz="quarter" idx="18" hasCustomPrompt="1"/>
          </p:nvPr>
        </p:nvSpPr>
        <p:spPr>
          <a:xfrm>
            <a:off x="8501063" y="1"/>
            <a:ext cx="3714750" cy="6858000"/>
          </a:xfrm>
          <a:prstGeom prst="rect">
            <a:avLst/>
          </a:prstGeom>
          <a:solidFill>
            <a:srgbClr val="565656"/>
          </a:solidFill>
        </p:spPr>
        <p:txBody>
          <a:bodyPr anchor="ctr"/>
          <a:lstStyle>
            <a:lvl1pPr marL="0" marR="0" indent="0" algn="r" defTabSz="1232345" rtl="0" eaLnBrk="1" fontAlgn="auto" latinLnBrk="0" hangingPunct="1">
              <a:lnSpc>
                <a:spcPct val="100000"/>
              </a:lnSpc>
              <a:spcBef>
                <a:spcPts val="400"/>
              </a:spcBef>
              <a:spcAft>
                <a:spcPts val="400"/>
              </a:spcAft>
              <a:buClrTx/>
              <a:buSzTx/>
              <a:buFont typeface="Arial" panose="020B0604020202020204" pitchFamily="34" charset="0"/>
              <a:buNone/>
              <a:tabLst/>
              <a:defRPr>
                <a:solidFill>
                  <a:schemeClr val="bg1"/>
                </a:solidFill>
              </a:defRPr>
            </a:lvl1pPr>
          </a:lstStyle>
          <a:p>
            <a:pPr marL="0" marR="0" lvl="0" indent="0" algn="l"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dirty="0" err="1"/>
              <a:t>Choose</a:t>
            </a:r>
            <a:r>
              <a:rPr lang="nl-NL" dirty="0"/>
              <a:t> a picture </a:t>
            </a:r>
            <a:br>
              <a:rPr lang="nl-NL" dirty="0"/>
            </a:br>
            <a:r>
              <a:rPr lang="nl-NL" dirty="0" err="1"/>
              <a:t>from</a:t>
            </a:r>
            <a:r>
              <a:rPr lang="nl-NL" dirty="0"/>
              <a:t> </a:t>
            </a: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a:p>
            <a:endParaRPr lang="nl-NL"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14" name="TextBox 13">
            <a:extLst>
              <a:ext uri="{FF2B5EF4-FFF2-40B4-BE49-F238E27FC236}">
                <a16:creationId xmlns:a16="http://schemas.microsoft.com/office/drawing/2014/main" xmlns="" id="{3B27A20F-F4DF-4704-9E6A-1F32E4F3378A}"/>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15" name="Rectangle 14">
            <a:extLst>
              <a:ext uri="{FF2B5EF4-FFF2-40B4-BE49-F238E27FC236}">
                <a16:creationId xmlns:a16="http://schemas.microsoft.com/office/drawing/2014/main" xmlns="" id="{C2BBC8E7-E683-4DE2-BD05-E8E50C8FF020}"/>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spTree>
    <p:extLst>
      <p:ext uri="{BB962C8B-B14F-4D97-AF65-F5344CB8AC3E}">
        <p14:creationId xmlns:p14="http://schemas.microsoft.com/office/powerpoint/2010/main" val="1388697801"/>
      </p:ext>
    </p:extLst>
  </p:cSld>
  <p:clrMapOvr>
    <a:masterClrMapping/>
  </p:clrMapOvr>
  <p:extLst mod="1">
    <p:ext uri="{DCECCB84-F9BA-43D5-87BE-67443E8EF086}">
      <p15:sldGuideLst xmlns:p15="http://schemas.microsoft.com/office/powerpoint/2012/main" xmlns=""/>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a_Black shape with text_Pictur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427511C-03D3-434B-B71D-2A4584653F55}"/>
              </a:ext>
            </a:extLst>
          </p:cNvPr>
          <p:cNvSpPr/>
          <p:nvPr userDrawn="1"/>
        </p:nvSpPr>
        <p:spPr>
          <a:xfrm>
            <a:off x="0" y="0"/>
            <a:ext cx="6647380" cy="6858000"/>
          </a:xfrm>
          <a:prstGeom prst="rect">
            <a:avLst/>
          </a:prstGeom>
          <a:solidFill>
            <a:srgbClr val="58585B"/>
          </a:solidFill>
          <a:ln>
            <a:noFill/>
          </a:ln>
        </p:spPr>
        <p:txBody>
          <a:bodyPr wrap="square" lIns="36000" tIns="36000" rIns="36000" bIns="36000" rtlCol="0" anchor="ctr">
            <a:noAutofit/>
          </a:bodyPr>
          <a:lstStyle/>
          <a:p>
            <a:pPr algn="ctr" hangingPunct="0">
              <a:lnSpc>
                <a:spcPct val="90000"/>
              </a:lnSpc>
              <a:spcBef>
                <a:spcPts val="400"/>
              </a:spcBef>
            </a:pPr>
            <a:endParaRPr lang="nl-NL" sz="1200" dirty="0" err="1">
              <a:solidFill>
                <a:schemeClr val="bg1"/>
              </a:solidFill>
            </a:endParaRPr>
          </a:p>
        </p:txBody>
      </p:sp>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13" name="TextBox 12"/>
          <p:cNvSpPr txBox="1"/>
          <p:nvPr userDrawn="1"/>
        </p:nvSpPr>
        <p:spPr>
          <a:xfrm>
            <a:off x="11686919" y="6468358"/>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5" name="Picture Placeholder 4">
            <a:extLst>
              <a:ext uri="{FF2B5EF4-FFF2-40B4-BE49-F238E27FC236}">
                <a16:creationId xmlns:a16="http://schemas.microsoft.com/office/drawing/2014/main" xmlns="" id="{9343F518-F1A7-4D12-9DBD-F7069F8E46ED}"/>
              </a:ext>
            </a:extLst>
          </p:cNvPr>
          <p:cNvSpPr>
            <a:spLocks noGrp="1"/>
          </p:cNvSpPr>
          <p:nvPr>
            <p:ph type="pic" sz="quarter" idx="15" hasCustomPrompt="1"/>
          </p:nvPr>
        </p:nvSpPr>
        <p:spPr>
          <a:xfrm>
            <a:off x="6647380" y="0"/>
            <a:ext cx="5552559" cy="6858000"/>
          </a:xfrm>
          <a:prstGeom prst="rect">
            <a:avLst/>
          </a:prstGeom>
          <a:noFill/>
          <a:ln>
            <a:noFill/>
          </a:ln>
        </p:spPr>
        <p:txBody>
          <a:bodyPr anchor="ctr"/>
          <a:lstStyle>
            <a:lvl1pPr marL="0" marR="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lvl1pPr>
          </a:lstStyle>
          <a:p>
            <a:pPr marL="0" marR="0" lvl="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pic>
        <p:nvPicPr>
          <p:cNvPr id="11" name="Picture 10">
            <a:extLst>
              <a:ext uri="{FF2B5EF4-FFF2-40B4-BE49-F238E27FC236}">
                <a16:creationId xmlns:a16="http://schemas.microsoft.com/office/drawing/2014/main" xmlns="" id="{B2A3D1D1-5685-41A4-9B52-FEC51C0AAD91}"/>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12" name="Title 1">
            <a:extLst>
              <a:ext uri="{FF2B5EF4-FFF2-40B4-BE49-F238E27FC236}">
                <a16:creationId xmlns:a16="http://schemas.microsoft.com/office/drawing/2014/main" xmlns="" id="{44A83DBE-7BAC-4529-AAF8-5AF279189C27}"/>
              </a:ext>
            </a:extLst>
          </p:cNvPr>
          <p:cNvSpPr>
            <a:spLocks noGrp="1"/>
          </p:cNvSpPr>
          <p:nvPr>
            <p:ph type="title" hasCustomPrompt="1"/>
          </p:nvPr>
        </p:nvSpPr>
        <p:spPr>
          <a:xfrm>
            <a:off x="567504" y="691333"/>
            <a:ext cx="5402161" cy="398571"/>
          </a:xfrm>
          <a:solidFill>
            <a:srgbClr val="58585B"/>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16" name="Text Placeholder 23">
            <a:extLst>
              <a:ext uri="{FF2B5EF4-FFF2-40B4-BE49-F238E27FC236}">
                <a16:creationId xmlns:a16="http://schemas.microsoft.com/office/drawing/2014/main" xmlns="" id="{9E184EB9-08A6-44F9-B248-E48EA3C6E808}"/>
              </a:ext>
            </a:extLst>
          </p:cNvPr>
          <p:cNvSpPr>
            <a:spLocks noGrp="1"/>
          </p:cNvSpPr>
          <p:nvPr>
            <p:ph type="body" sz="quarter" idx="14" hasCustomPrompt="1"/>
          </p:nvPr>
        </p:nvSpPr>
        <p:spPr>
          <a:xfrm>
            <a:off x="567516" y="1698624"/>
            <a:ext cx="5401770" cy="4572000"/>
          </a:xfrm>
          <a:prstGeom prst="rect">
            <a:avLst/>
          </a:prstGeom>
          <a:solidFill>
            <a:srgbClr val="58585B"/>
          </a:solidFill>
        </p:spPr>
        <p:txBody>
          <a:bodyPr lIns="0" tIns="0" rIns="0" bIns="0" numCol="1" spcCol="180000"/>
          <a:lstStyle>
            <a:lvl1pPr marL="174625" indent="-174625">
              <a:lnSpc>
                <a:spcPct val="90000"/>
              </a:lnSpc>
              <a:spcAft>
                <a:spcPts val="0"/>
              </a:spcAft>
              <a:buFont typeface="Wingdings" panose="05000000000000000000" pitchFamily="2" charset="2"/>
              <a:buChar char="§"/>
              <a:defRPr sz="1200" cap="none">
                <a:solidFill>
                  <a:schemeClr val="bg1"/>
                </a:solidFill>
              </a:defRPr>
            </a:lvl1pPr>
            <a:lvl2pPr marL="446088" indent="-174625">
              <a:lnSpc>
                <a:spcPct val="90000"/>
              </a:lnSpc>
              <a:spcAft>
                <a:spcPts val="0"/>
              </a:spcAft>
              <a:buFont typeface="Calibri" panose="020F0502020204030204" pitchFamily="34" charset="0"/>
              <a:buChar char="─"/>
              <a:defRPr sz="1200">
                <a:solidFill>
                  <a:schemeClr val="bg1"/>
                </a:solidFill>
              </a:defRPr>
            </a:lvl2pPr>
            <a:lvl3pPr marL="719138" indent="-185738">
              <a:lnSpc>
                <a:spcPct val="90000"/>
              </a:lnSpc>
              <a:spcAft>
                <a:spcPts val="0"/>
              </a:spcAft>
              <a:buFont typeface="Arial" panose="020B0604020202020204" pitchFamily="34" charset="0"/>
              <a:buChar char="•"/>
              <a:defRPr sz="1200">
                <a:solidFill>
                  <a:schemeClr val="bg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8" name="Text Placeholder 7">
            <a:extLst>
              <a:ext uri="{FF2B5EF4-FFF2-40B4-BE49-F238E27FC236}">
                <a16:creationId xmlns:a16="http://schemas.microsoft.com/office/drawing/2014/main" xmlns="" id="{4376A9BB-44A5-493A-8C36-D86840305190}"/>
              </a:ext>
            </a:extLst>
          </p:cNvPr>
          <p:cNvSpPr>
            <a:spLocks noGrp="1"/>
          </p:cNvSpPr>
          <p:nvPr>
            <p:ph type="body" sz="quarter" idx="17" hasCustomPrompt="1"/>
          </p:nvPr>
        </p:nvSpPr>
        <p:spPr>
          <a:xfrm>
            <a:off x="567504" y="221795"/>
            <a:ext cx="5403396" cy="349200"/>
          </a:xfrm>
          <a:prstGeom prst="rect">
            <a:avLst/>
          </a:prstGeom>
          <a:solidFill>
            <a:srgbClr val="58585B"/>
          </a:solidFill>
        </p:spPr>
        <p:txBody>
          <a:bodyPr lIns="0" tIns="0" rIns="0" bIns="0" anchor="b" anchorCtr="0"/>
          <a:lstStyle>
            <a:lvl1pPr>
              <a:defRPr sz="1600" cap="none">
                <a:solidFill>
                  <a:schemeClr val="bg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Rectangle 14">
            <a:extLst>
              <a:ext uri="{FF2B5EF4-FFF2-40B4-BE49-F238E27FC236}">
                <a16:creationId xmlns:a16="http://schemas.microsoft.com/office/drawing/2014/main" xmlns="" id="{95BACD32-CC40-4B47-896A-2CE1CDC1769E}"/>
              </a:ext>
            </a:extLst>
          </p:cNvPr>
          <p:cNvSpPr/>
          <p:nvPr userDrawn="1"/>
        </p:nvSpPr>
        <p:spPr>
          <a:xfrm>
            <a:off x="6647603"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B6B54CF1-947E-4A5C-B8E2-96F3CA8DBA4A}"/>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9" name="Rectangle 18">
            <a:extLst>
              <a:ext uri="{FF2B5EF4-FFF2-40B4-BE49-F238E27FC236}">
                <a16:creationId xmlns:a16="http://schemas.microsoft.com/office/drawing/2014/main" xmlns="" id="{CC9C37EF-9A8B-4366-9ECD-F8D42BE5ECE5}"/>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2018</a:t>
            </a:r>
          </a:p>
        </p:txBody>
      </p:sp>
    </p:spTree>
    <p:extLst>
      <p:ext uri="{BB962C8B-B14F-4D97-AF65-F5344CB8AC3E}">
        <p14:creationId xmlns:p14="http://schemas.microsoft.com/office/powerpoint/2010/main" val="2024639473"/>
      </p:ext>
    </p:extLst>
  </p:cSld>
  <p:clrMapOvr>
    <a:masterClrMapping/>
  </p:clrMapOvr>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Empt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6" name="Text Placeholder 7">
            <a:extLst>
              <a:ext uri="{FF2B5EF4-FFF2-40B4-BE49-F238E27FC236}">
                <a16:creationId xmlns:a16="http://schemas.microsoft.com/office/drawing/2014/main" xmlns="" id="{FA1AF2E9-4C4A-4B58-A308-9CC78577AC36}"/>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7" name="TextBox 6">
            <a:extLst>
              <a:ext uri="{FF2B5EF4-FFF2-40B4-BE49-F238E27FC236}">
                <a16:creationId xmlns:a16="http://schemas.microsoft.com/office/drawing/2014/main" xmlns="" id="{F64C4259-69A7-443A-A3E6-F3B6E5151BB4}"/>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8" name="Rectangle 7">
            <a:extLst>
              <a:ext uri="{FF2B5EF4-FFF2-40B4-BE49-F238E27FC236}">
                <a16:creationId xmlns:a16="http://schemas.microsoft.com/office/drawing/2014/main" xmlns="" id="{5406DDF2-882E-4536-BF63-9E77407AD571}"/>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0" name="Text Placeholder 4">
            <a:extLst>
              <a:ext uri="{FF2B5EF4-FFF2-40B4-BE49-F238E27FC236}">
                <a16:creationId xmlns:a16="http://schemas.microsoft.com/office/drawing/2014/main" xmlns="" id="{A6432B77-8040-4A37-9095-1183043E5425}"/>
              </a:ext>
            </a:extLst>
          </p:cNvPr>
          <p:cNvSpPr>
            <a:spLocks noGrp="1"/>
          </p:cNvSpPr>
          <p:nvPr>
            <p:ph type="body" sz="quarter" idx="18"/>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2768921514"/>
      </p:ext>
    </p:extLst>
  </p:cSld>
  <p:clrMapOvr>
    <a:masterClrMapping/>
  </p:clrMapOvr>
  <p:extLst mod="1">
    <p:ext uri="{DCECCB84-F9BA-43D5-87BE-67443E8EF086}">
      <p15:sldGuideLst xmlns:p15="http://schemas.microsoft.com/office/powerpoint/2012/main" xmlns=""/>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b_Picture_right black text shap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13" name="TextBox 12"/>
          <p:cNvSpPr txBox="1"/>
          <p:nvPr userDrawn="1"/>
        </p:nvSpPr>
        <p:spPr>
          <a:xfrm>
            <a:off x="11686919" y="6468358"/>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5" name="Picture Placeholder 4">
            <a:extLst>
              <a:ext uri="{FF2B5EF4-FFF2-40B4-BE49-F238E27FC236}">
                <a16:creationId xmlns:a16="http://schemas.microsoft.com/office/drawing/2014/main" xmlns="" id="{9343F518-F1A7-4D12-9DBD-F7069F8E46ED}"/>
              </a:ext>
            </a:extLst>
          </p:cNvPr>
          <p:cNvSpPr>
            <a:spLocks noGrp="1"/>
          </p:cNvSpPr>
          <p:nvPr>
            <p:ph type="pic" sz="quarter" idx="15" hasCustomPrompt="1"/>
          </p:nvPr>
        </p:nvSpPr>
        <p:spPr>
          <a:xfrm>
            <a:off x="-1" y="0"/>
            <a:ext cx="4860000" cy="6858000"/>
          </a:xfrm>
          <a:prstGeom prst="rect">
            <a:avLst/>
          </a:prstGeom>
          <a:ln>
            <a:noFill/>
          </a:ln>
        </p:spPr>
        <p:txBody>
          <a:bodyPr anchor="ctr"/>
          <a:lstStyle>
            <a:lvl1pPr marL="0" marR="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lvl1pPr>
          </a:lstStyle>
          <a:p>
            <a:pPr marL="0" marR="0" lvl="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0" name="Rectangle 9">
            <a:extLst>
              <a:ext uri="{FF2B5EF4-FFF2-40B4-BE49-F238E27FC236}">
                <a16:creationId xmlns:a16="http://schemas.microsoft.com/office/drawing/2014/main" xmlns="" id="{E82CAD53-7688-4EEB-8F58-92FC743F78A1}"/>
              </a:ext>
            </a:extLst>
          </p:cNvPr>
          <p:cNvSpPr/>
          <p:nvPr userDrawn="1"/>
        </p:nvSpPr>
        <p:spPr>
          <a:xfrm>
            <a:off x="4854349" y="0"/>
            <a:ext cx="7362186" cy="6858000"/>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B2A3D1D1-5685-41A4-9B52-FEC51C0AA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12" name="Title 1">
            <a:extLst>
              <a:ext uri="{FF2B5EF4-FFF2-40B4-BE49-F238E27FC236}">
                <a16:creationId xmlns:a16="http://schemas.microsoft.com/office/drawing/2014/main" xmlns="" id="{44A83DBE-7BAC-4529-AAF8-5AF279189C27}"/>
              </a:ext>
            </a:extLst>
          </p:cNvPr>
          <p:cNvSpPr>
            <a:spLocks noGrp="1"/>
          </p:cNvSpPr>
          <p:nvPr>
            <p:ph type="title" hasCustomPrompt="1"/>
          </p:nvPr>
        </p:nvSpPr>
        <p:spPr>
          <a:xfrm>
            <a:off x="5127160" y="691333"/>
            <a:ext cx="6269059" cy="398571"/>
          </a:xfrm>
          <a:solidFill>
            <a:srgbClr val="565656"/>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16" name="Text Placeholder 23">
            <a:extLst>
              <a:ext uri="{FF2B5EF4-FFF2-40B4-BE49-F238E27FC236}">
                <a16:creationId xmlns:a16="http://schemas.microsoft.com/office/drawing/2014/main" xmlns="" id="{9E184EB9-08A6-44F9-B248-E48EA3C6E808}"/>
              </a:ext>
            </a:extLst>
          </p:cNvPr>
          <p:cNvSpPr>
            <a:spLocks noGrp="1"/>
          </p:cNvSpPr>
          <p:nvPr>
            <p:ph type="body" sz="quarter" idx="14" hasCustomPrompt="1"/>
          </p:nvPr>
        </p:nvSpPr>
        <p:spPr>
          <a:xfrm>
            <a:off x="5127171" y="1698624"/>
            <a:ext cx="6268605" cy="4572000"/>
          </a:xfrm>
          <a:prstGeom prst="rect">
            <a:avLst/>
          </a:prstGeom>
          <a:solidFill>
            <a:srgbClr val="565656"/>
          </a:solidFill>
        </p:spPr>
        <p:txBody>
          <a:bodyPr lIns="0" tIns="0" rIns="0" bIns="0" numCol="1" spcCol="180000"/>
          <a:lstStyle>
            <a:lvl1pPr marL="266700" indent="-266700">
              <a:lnSpc>
                <a:spcPct val="90000"/>
              </a:lnSpc>
              <a:spcAft>
                <a:spcPts val="0"/>
              </a:spcAft>
              <a:buFont typeface="Wingdings" panose="05000000000000000000" pitchFamily="2" charset="2"/>
              <a:buChar char="§"/>
              <a:defRPr sz="1600" cap="none">
                <a:solidFill>
                  <a:schemeClr val="bg1"/>
                </a:solidFill>
              </a:defRPr>
            </a:lvl1pPr>
            <a:lvl2pPr marL="627063" indent="-263525">
              <a:lnSpc>
                <a:spcPct val="90000"/>
              </a:lnSpc>
              <a:spcAft>
                <a:spcPts val="0"/>
              </a:spcAft>
              <a:buFont typeface="Calibri" panose="020F0502020204030204" pitchFamily="34" charset="0"/>
              <a:buChar char="─"/>
              <a:defRPr sz="1600">
                <a:solidFill>
                  <a:schemeClr val="bg1"/>
                </a:solidFill>
              </a:defRPr>
            </a:lvl2pPr>
            <a:lvl3pPr marL="893763" indent="-268288">
              <a:lnSpc>
                <a:spcPct val="90000"/>
              </a:lnSpc>
              <a:spcAft>
                <a:spcPts val="0"/>
              </a:spcAft>
              <a:buFont typeface="Arial" panose="020B0604020202020204" pitchFamily="34" charset="0"/>
              <a:buChar char="•"/>
              <a:defRPr sz="1600">
                <a:solidFill>
                  <a:schemeClr val="bg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8" name="Text Placeholder 7">
            <a:extLst>
              <a:ext uri="{FF2B5EF4-FFF2-40B4-BE49-F238E27FC236}">
                <a16:creationId xmlns:a16="http://schemas.microsoft.com/office/drawing/2014/main" xmlns="" id="{4376A9BB-44A5-493A-8C36-D86840305190}"/>
              </a:ext>
            </a:extLst>
          </p:cNvPr>
          <p:cNvSpPr>
            <a:spLocks noGrp="1"/>
          </p:cNvSpPr>
          <p:nvPr>
            <p:ph type="body" sz="quarter" idx="17" hasCustomPrompt="1"/>
          </p:nvPr>
        </p:nvSpPr>
        <p:spPr>
          <a:xfrm>
            <a:off x="5127160" y="221795"/>
            <a:ext cx="6270492" cy="349200"/>
          </a:xfrm>
          <a:prstGeom prst="rect">
            <a:avLst/>
          </a:prstGeom>
          <a:solidFill>
            <a:srgbClr val="565656"/>
          </a:solidFill>
        </p:spPr>
        <p:txBody>
          <a:bodyPr lIns="0" tIns="0" rIns="0" bIns="0" anchor="b" anchorCtr="0"/>
          <a:lstStyle>
            <a:lvl1pPr>
              <a:defRPr sz="1600" cap="none">
                <a:solidFill>
                  <a:schemeClr val="bg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Rectangle 14">
            <a:extLst>
              <a:ext uri="{FF2B5EF4-FFF2-40B4-BE49-F238E27FC236}">
                <a16:creationId xmlns:a16="http://schemas.microsoft.com/office/drawing/2014/main" xmlns="" id="{95BACD32-CC40-4B47-896A-2CE1CDC1769E}"/>
              </a:ext>
            </a:extLst>
          </p:cNvPr>
          <p:cNvSpPr/>
          <p:nvPr userDrawn="1"/>
        </p:nvSpPr>
        <p:spPr>
          <a:xfrm>
            <a:off x="4716328"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B6E10A8F-4E57-439B-9D93-6C8A4D0BC4DC}"/>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19" name="Rectangle 18">
            <a:extLst>
              <a:ext uri="{FF2B5EF4-FFF2-40B4-BE49-F238E27FC236}">
                <a16:creationId xmlns:a16="http://schemas.microsoft.com/office/drawing/2014/main" xmlns="" id="{11846077-A14A-4E90-BCFB-3B8A521A1EA0}"/>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spTree>
    <p:extLst>
      <p:ext uri="{BB962C8B-B14F-4D97-AF65-F5344CB8AC3E}">
        <p14:creationId xmlns:p14="http://schemas.microsoft.com/office/powerpoint/2010/main" val="3281545002"/>
      </p:ext>
    </p:extLst>
  </p:cSld>
  <p:clrMapOvr>
    <a:masterClrMapping/>
  </p:clrMapOvr>
  <p:extLst mod="1">
    <p:ext uri="{DCECCB84-F9BA-43D5-87BE-67443E8EF086}">
      <p15:sldGuideLst xmlns:p15="http://schemas.microsoft.com/office/powerpoint/2012/main" xmlns=""/>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ext_Picture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13" name="TextBox 12"/>
          <p:cNvSpPr txBox="1"/>
          <p:nvPr userDrawn="1"/>
        </p:nvSpPr>
        <p:spPr>
          <a:xfrm>
            <a:off x="11686919" y="6468358"/>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5" name="Picture Placeholder 4">
            <a:extLst>
              <a:ext uri="{FF2B5EF4-FFF2-40B4-BE49-F238E27FC236}">
                <a16:creationId xmlns:a16="http://schemas.microsoft.com/office/drawing/2014/main" xmlns="" id="{9343F518-F1A7-4D12-9DBD-F7069F8E46ED}"/>
              </a:ext>
            </a:extLst>
          </p:cNvPr>
          <p:cNvSpPr>
            <a:spLocks noGrp="1"/>
          </p:cNvSpPr>
          <p:nvPr>
            <p:ph type="pic" sz="quarter" idx="15" hasCustomPrompt="1"/>
          </p:nvPr>
        </p:nvSpPr>
        <p:spPr>
          <a:xfrm>
            <a:off x="7339939" y="0"/>
            <a:ext cx="4860000" cy="6858000"/>
          </a:xfrm>
          <a:prstGeom prst="rect">
            <a:avLst/>
          </a:prstGeom>
          <a:noFill/>
          <a:ln>
            <a:noFill/>
          </a:ln>
        </p:spPr>
        <p:txBody>
          <a:bodyPr anchor="ctr"/>
          <a:lstStyle>
            <a:lvl1pPr marL="0" marR="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lvl1pPr>
          </a:lstStyle>
          <a:p>
            <a:pPr marL="0" marR="0" lvl="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pic>
        <p:nvPicPr>
          <p:cNvPr id="11" name="Picture 10">
            <a:extLst>
              <a:ext uri="{FF2B5EF4-FFF2-40B4-BE49-F238E27FC236}">
                <a16:creationId xmlns:a16="http://schemas.microsoft.com/office/drawing/2014/main" xmlns="" id="{B2A3D1D1-5685-41A4-9B52-FEC51C0AAD91}"/>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12" name="Title 1">
            <a:extLst>
              <a:ext uri="{FF2B5EF4-FFF2-40B4-BE49-F238E27FC236}">
                <a16:creationId xmlns:a16="http://schemas.microsoft.com/office/drawing/2014/main" xmlns="" id="{44A83DBE-7BAC-4529-AAF8-5AF279189C27}"/>
              </a:ext>
            </a:extLst>
          </p:cNvPr>
          <p:cNvSpPr>
            <a:spLocks noGrp="1"/>
          </p:cNvSpPr>
          <p:nvPr>
            <p:ph type="title" hasCustomPrompt="1"/>
          </p:nvPr>
        </p:nvSpPr>
        <p:spPr>
          <a:xfrm>
            <a:off x="567504" y="691333"/>
            <a:ext cx="6269059" cy="398571"/>
          </a:xfrm>
          <a:noFill/>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16" name="Text Placeholder 23">
            <a:extLst>
              <a:ext uri="{FF2B5EF4-FFF2-40B4-BE49-F238E27FC236}">
                <a16:creationId xmlns:a16="http://schemas.microsoft.com/office/drawing/2014/main" xmlns="" id="{9E184EB9-08A6-44F9-B248-E48EA3C6E808}"/>
              </a:ext>
            </a:extLst>
          </p:cNvPr>
          <p:cNvSpPr>
            <a:spLocks noGrp="1"/>
          </p:cNvSpPr>
          <p:nvPr>
            <p:ph type="body" sz="quarter" idx="14" hasCustomPrompt="1"/>
          </p:nvPr>
        </p:nvSpPr>
        <p:spPr>
          <a:xfrm>
            <a:off x="567515" y="1698624"/>
            <a:ext cx="6268605" cy="4572000"/>
          </a:xfrm>
          <a:prstGeom prst="rect">
            <a:avLst/>
          </a:prstGeom>
          <a:noFill/>
        </p:spPr>
        <p:txBody>
          <a:bodyPr lIns="0" tIns="0" rIns="0" bIns="0" numCol="1" spcCol="18000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85738">
              <a:lnSpc>
                <a:spcPct val="90000"/>
              </a:lnSpc>
              <a:spcAft>
                <a:spcPts val="0"/>
              </a:spcAft>
              <a:buFont typeface="Arial" panose="020B0604020202020204" pitchFamily="34" charset="0"/>
              <a:buChar char="•"/>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8" name="Text Placeholder 7">
            <a:extLst>
              <a:ext uri="{FF2B5EF4-FFF2-40B4-BE49-F238E27FC236}">
                <a16:creationId xmlns:a16="http://schemas.microsoft.com/office/drawing/2014/main" xmlns="" id="{4376A9BB-44A5-493A-8C36-D86840305190}"/>
              </a:ext>
            </a:extLst>
          </p:cNvPr>
          <p:cNvSpPr>
            <a:spLocks noGrp="1"/>
          </p:cNvSpPr>
          <p:nvPr>
            <p:ph type="body" sz="quarter" idx="17" hasCustomPrompt="1"/>
          </p:nvPr>
        </p:nvSpPr>
        <p:spPr>
          <a:xfrm>
            <a:off x="567504" y="221795"/>
            <a:ext cx="6270492" cy="349200"/>
          </a:xfrm>
          <a:prstGeom prst="rect">
            <a:avLst/>
          </a:prstGeom>
          <a:noFill/>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Rectangle 14">
            <a:extLst>
              <a:ext uri="{FF2B5EF4-FFF2-40B4-BE49-F238E27FC236}">
                <a16:creationId xmlns:a16="http://schemas.microsoft.com/office/drawing/2014/main" xmlns="" id="{95BACD32-CC40-4B47-896A-2CE1CDC1769E}"/>
              </a:ext>
            </a:extLst>
          </p:cNvPr>
          <p:cNvSpPr/>
          <p:nvPr userDrawn="1"/>
        </p:nvSpPr>
        <p:spPr>
          <a:xfrm>
            <a:off x="7335969"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6542185"/>
      </p:ext>
    </p:extLst>
  </p:cSld>
  <p:clrMapOvr>
    <a:masterClrMapping/>
  </p:clrMapOvr>
  <p:extLst mod="1">
    <p:ext uri="{DCECCB84-F9BA-43D5-87BE-67443E8EF086}">
      <p15:sldGuideLst xmlns:p15="http://schemas.microsoft.com/office/powerpoint/2012/main" xmlns=""/>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Text_black text shape_2 colum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13" name="TextBox 12"/>
          <p:cNvSpPr txBox="1"/>
          <p:nvPr userDrawn="1"/>
        </p:nvSpPr>
        <p:spPr>
          <a:xfrm>
            <a:off x="11686919" y="6468358"/>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5" name="Picture Placeholder 4">
            <a:extLst>
              <a:ext uri="{FF2B5EF4-FFF2-40B4-BE49-F238E27FC236}">
                <a16:creationId xmlns:a16="http://schemas.microsoft.com/office/drawing/2014/main" xmlns="" id="{9343F518-F1A7-4D12-9DBD-F7069F8E46ED}"/>
              </a:ext>
            </a:extLst>
          </p:cNvPr>
          <p:cNvSpPr>
            <a:spLocks noGrp="1"/>
          </p:cNvSpPr>
          <p:nvPr>
            <p:ph type="pic" sz="quarter" idx="15" hasCustomPrompt="1"/>
          </p:nvPr>
        </p:nvSpPr>
        <p:spPr>
          <a:xfrm>
            <a:off x="-1" y="0"/>
            <a:ext cx="4860000" cy="6858000"/>
          </a:xfrm>
          <a:prstGeom prst="rect">
            <a:avLst/>
          </a:prstGeom>
          <a:ln>
            <a:noFill/>
          </a:ln>
        </p:spPr>
        <p:txBody>
          <a:bodyPr anchor="ctr"/>
          <a:lstStyle>
            <a:lvl1pPr marL="0" marR="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lvl1pPr>
          </a:lstStyle>
          <a:p>
            <a:pPr marL="0" marR="0" lvl="0" indent="0" algn="ctr" defTabSz="1232345" rtl="0" eaLnBrk="1" fontAlgn="auto" latinLnBrk="0" hangingPunct="1">
              <a:lnSpc>
                <a:spcPct val="100000"/>
              </a:lnSpc>
              <a:spcBef>
                <a:spcPts val="400"/>
              </a:spcBef>
              <a:spcAft>
                <a:spcPts val="400"/>
              </a:spcAft>
              <a:buClrTx/>
              <a:buSzTx/>
              <a:buFont typeface="Arial" panose="020B0604020202020204" pitchFamily="34" charset="0"/>
              <a:buNone/>
              <a:tabLst/>
              <a:defRPr/>
            </a:pPr>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0" name="Rectangle 9">
            <a:extLst>
              <a:ext uri="{FF2B5EF4-FFF2-40B4-BE49-F238E27FC236}">
                <a16:creationId xmlns:a16="http://schemas.microsoft.com/office/drawing/2014/main" xmlns="" id="{E82CAD53-7688-4EEB-8F58-92FC743F78A1}"/>
              </a:ext>
            </a:extLst>
          </p:cNvPr>
          <p:cNvSpPr/>
          <p:nvPr userDrawn="1"/>
        </p:nvSpPr>
        <p:spPr>
          <a:xfrm>
            <a:off x="4854349" y="0"/>
            <a:ext cx="7362186" cy="6858000"/>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B2A3D1D1-5685-41A4-9B52-FEC51C0AA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6219" y="6334371"/>
            <a:ext cx="473276" cy="432000"/>
          </a:xfrm>
          <a:prstGeom prst="rect">
            <a:avLst/>
          </a:prstGeom>
        </p:spPr>
      </p:pic>
      <p:sp>
        <p:nvSpPr>
          <p:cNvPr id="12" name="Title 1">
            <a:extLst>
              <a:ext uri="{FF2B5EF4-FFF2-40B4-BE49-F238E27FC236}">
                <a16:creationId xmlns:a16="http://schemas.microsoft.com/office/drawing/2014/main" xmlns="" id="{44A83DBE-7BAC-4529-AAF8-5AF279189C27}"/>
              </a:ext>
            </a:extLst>
          </p:cNvPr>
          <p:cNvSpPr>
            <a:spLocks noGrp="1"/>
          </p:cNvSpPr>
          <p:nvPr>
            <p:ph type="title" hasCustomPrompt="1"/>
          </p:nvPr>
        </p:nvSpPr>
        <p:spPr>
          <a:xfrm>
            <a:off x="5127160" y="691333"/>
            <a:ext cx="6269059" cy="398571"/>
          </a:xfrm>
          <a:solidFill>
            <a:srgbClr val="565656"/>
          </a:solidFill>
        </p:spPr>
        <p:txBody>
          <a:bodyPr vert="horz" lIns="0" tIns="0" rIns="0" bIns="0" anchor="t" anchorCtr="0"/>
          <a:lstStyle>
            <a:lvl1pPr>
              <a:defRPr sz="2800">
                <a:solidFill>
                  <a:schemeClr val="bg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16" name="Text Placeholder 23">
            <a:extLst>
              <a:ext uri="{FF2B5EF4-FFF2-40B4-BE49-F238E27FC236}">
                <a16:creationId xmlns:a16="http://schemas.microsoft.com/office/drawing/2014/main" xmlns="" id="{9E184EB9-08A6-44F9-B248-E48EA3C6E808}"/>
              </a:ext>
            </a:extLst>
          </p:cNvPr>
          <p:cNvSpPr>
            <a:spLocks noGrp="1"/>
          </p:cNvSpPr>
          <p:nvPr>
            <p:ph type="body" sz="quarter" idx="14" hasCustomPrompt="1"/>
          </p:nvPr>
        </p:nvSpPr>
        <p:spPr>
          <a:xfrm>
            <a:off x="5127171" y="1698624"/>
            <a:ext cx="2952000" cy="4572000"/>
          </a:xfrm>
          <a:prstGeom prst="rect">
            <a:avLst/>
          </a:prstGeom>
          <a:solidFill>
            <a:srgbClr val="565656"/>
          </a:solidFill>
        </p:spPr>
        <p:txBody>
          <a:bodyPr lIns="0" tIns="0" rIns="0" bIns="0" numCol="1" spcCol="180000"/>
          <a:lstStyle>
            <a:lvl1pPr marL="266700" indent="-266700">
              <a:lnSpc>
                <a:spcPct val="90000"/>
              </a:lnSpc>
              <a:spcAft>
                <a:spcPts val="0"/>
              </a:spcAft>
              <a:buFont typeface="Wingdings" panose="05000000000000000000" pitchFamily="2" charset="2"/>
              <a:buChar char="§"/>
              <a:defRPr sz="1600" cap="none">
                <a:solidFill>
                  <a:schemeClr val="bg1"/>
                </a:solidFill>
              </a:defRPr>
            </a:lvl1pPr>
            <a:lvl2pPr marL="627063" indent="-263525">
              <a:lnSpc>
                <a:spcPct val="90000"/>
              </a:lnSpc>
              <a:spcAft>
                <a:spcPts val="0"/>
              </a:spcAft>
              <a:buFont typeface="Calibri" panose="020F0502020204030204" pitchFamily="34" charset="0"/>
              <a:buChar char="─"/>
              <a:defRPr sz="1600">
                <a:solidFill>
                  <a:schemeClr val="bg1"/>
                </a:solidFill>
              </a:defRPr>
            </a:lvl2pPr>
            <a:lvl3pPr marL="893763" indent="-268288">
              <a:lnSpc>
                <a:spcPct val="90000"/>
              </a:lnSpc>
              <a:spcAft>
                <a:spcPts val="0"/>
              </a:spcAft>
              <a:buFont typeface="Arial" panose="020B0604020202020204" pitchFamily="34" charset="0"/>
              <a:buChar char="•"/>
              <a:defRPr sz="1600">
                <a:solidFill>
                  <a:schemeClr val="bg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8" name="Text Placeholder 7">
            <a:extLst>
              <a:ext uri="{FF2B5EF4-FFF2-40B4-BE49-F238E27FC236}">
                <a16:creationId xmlns:a16="http://schemas.microsoft.com/office/drawing/2014/main" xmlns="" id="{4376A9BB-44A5-493A-8C36-D86840305190}"/>
              </a:ext>
            </a:extLst>
          </p:cNvPr>
          <p:cNvSpPr>
            <a:spLocks noGrp="1"/>
          </p:cNvSpPr>
          <p:nvPr>
            <p:ph type="body" sz="quarter" idx="17" hasCustomPrompt="1"/>
          </p:nvPr>
        </p:nvSpPr>
        <p:spPr>
          <a:xfrm>
            <a:off x="5127160" y="221795"/>
            <a:ext cx="6270492" cy="349200"/>
          </a:xfrm>
          <a:prstGeom prst="rect">
            <a:avLst/>
          </a:prstGeom>
          <a:solidFill>
            <a:srgbClr val="565656"/>
          </a:solidFill>
        </p:spPr>
        <p:txBody>
          <a:bodyPr lIns="0" tIns="0" rIns="0" bIns="0" anchor="b" anchorCtr="0"/>
          <a:lstStyle>
            <a:lvl1pPr>
              <a:defRPr sz="1600" cap="none">
                <a:solidFill>
                  <a:schemeClr val="bg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5" name="Text Placeholder 23">
            <a:extLst>
              <a:ext uri="{FF2B5EF4-FFF2-40B4-BE49-F238E27FC236}">
                <a16:creationId xmlns:a16="http://schemas.microsoft.com/office/drawing/2014/main" xmlns="" id="{96F69B66-A9D9-4D28-BB37-E2DF7467500D}"/>
              </a:ext>
            </a:extLst>
          </p:cNvPr>
          <p:cNvSpPr>
            <a:spLocks noGrp="1"/>
          </p:cNvSpPr>
          <p:nvPr>
            <p:ph type="body" sz="quarter" idx="18" hasCustomPrompt="1"/>
          </p:nvPr>
        </p:nvSpPr>
        <p:spPr>
          <a:xfrm>
            <a:off x="8444219" y="1698624"/>
            <a:ext cx="2952000" cy="4572000"/>
          </a:xfrm>
          <a:prstGeom prst="rect">
            <a:avLst/>
          </a:prstGeom>
          <a:solidFill>
            <a:srgbClr val="565656"/>
          </a:solidFill>
        </p:spPr>
        <p:txBody>
          <a:bodyPr lIns="0" tIns="0" rIns="0" bIns="0" numCol="1" spcCol="180000"/>
          <a:lstStyle>
            <a:lvl1pPr marL="266700" indent="-266700">
              <a:lnSpc>
                <a:spcPct val="90000"/>
              </a:lnSpc>
              <a:spcAft>
                <a:spcPts val="0"/>
              </a:spcAft>
              <a:buFont typeface="Wingdings" panose="05000000000000000000" pitchFamily="2" charset="2"/>
              <a:buChar char="§"/>
              <a:defRPr sz="1600" cap="none">
                <a:solidFill>
                  <a:schemeClr val="bg1"/>
                </a:solidFill>
              </a:defRPr>
            </a:lvl1pPr>
            <a:lvl2pPr marL="627063" indent="-263525">
              <a:lnSpc>
                <a:spcPct val="90000"/>
              </a:lnSpc>
              <a:spcAft>
                <a:spcPts val="0"/>
              </a:spcAft>
              <a:buFont typeface="Calibri" panose="020F0502020204030204" pitchFamily="34" charset="0"/>
              <a:buChar char="─"/>
              <a:defRPr sz="1600">
                <a:solidFill>
                  <a:schemeClr val="bg1"/>
                </a:solidFill>
              </a:defRPr>
            </a:lvl2pPr>
            <a:lvl3pPr marL="893763" indent="-268288">
              <a:lnSpc>
                <a:spcPct val="90000"/>
              </a:lnSpc>
              <a:spcAft>
                <a:spcPts val="0"/>
              </a:spcAft>
              <a:buFont typeface="Arial" panose="020B0604020202020204" pitchFamily="34" charset="0"/>
              <a:buChar char="•"/>
              <a:defRPr sz="1600">
                <a:solidFill>
                  <a:schemeClr val="bg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7" name="Rectangle 16">
            <a:extLst>
              <a:ext uri="{FF2B5EF4-FFF2-40B4-BE49-F238E27FC236}">
                <a16:creationId xmlns:a16="http://schemas.microsoft.com/office/drawing/2014/main" xmlns="" id="{F528AD94-5CF6-4BE7-91A8-C6D445498996}"/>
              </a:ext>
            </a:extLst>
          </p:cNvPr>
          <p:cNvSpPr/>
          <p:nvPr userDrawn="1"/>
        </p:nvSpPr>
        <p:spPr>
          <a:xfrm>
            <a:off x="4716328" y="0"/>
            <a:ext cx="128337" cy="6858000"/>
          </a:xfrm>
          <a:prstGeom prst="rect">
            <a:avLst/>
          </a:prstGeom>
          <a:solidFill>
            <a:srgbClr val="565656">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xmlns="" id="{92E7A4D1-10E9-4832-9EE9-73ACAD0A9441}"/>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bg1"/>
              </a:solidFill>
              <a:latin typeface="+mn-lt"/>
              <a:ea typeface="+mn-ea"/>
              <a:cs typeface="+mn-cs"/>
            </a:endParaRPr>
          </a:p>
        </p:txBody>
      </p:sp>
      <p:sp>
        <p:nvSpPr>
          <p:cNvPr id="20" name="Rectangle 19">
            <a:extLst>
              <a:ext uri="{FF2B5EF4-FFF2-40B4-BE49-F238E27FC236}">
                <a16:creationId xmlns:a16="http://schemas.microsoft.com/office/drawing/2014/main" xmlns="" id="{54F395C1-62DE-48D1-BD06-F9DCDF7712D0}"/>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spTree>
    <p:extLst>
      <p:ext uri="{BB962C8B-B14F-4D97-AF65-F5344CB8AC3E}">
        <p14:creationId xmlns:p14="http://schemas.microsoft.com/office/powerpoint/2010/main" val="1198779521"/>
      </p:ext>
    </p:extLst>
  </p:cSld>
  <p:clrMapOvr>
    <a:masterClrMapping/>
  </p:clrMapOvr>
  <p:extLst mod="1">
    <p:ext uri="{DCECCB84-F9BA-43D5-87BE-67443E8EF086}">
      <p15:sldGuideLst xmlns:p15="http://schemas.microsoft.com/office/powerpoint/2012/main" xmlns=""/>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Black divider slide">
    <p:bg>
      <p:bgPr>
        <a:solidFill>
          <a:srgbClr val="37404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6087623" y="-2"/>
            <a:ext cx="6104378" cy="6870359"/>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a:solidFill>
            <a:srgbClr val="58585B"/>
          </a:solidFill>
        </p:spPr>
        <p:txBody>
          <a:bodyPr anchor="ctr"/>
          <a:lstStyle>
            <a:lvl1pPr algn="ctr">
              <a:defRPr>
                <a:solidFill>
                  <a:schemeClr val="bg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7815943" cy="6858001"/>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rgbClr val="58585B"/>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rgbClr val="58585B"/>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1655762"/>
          </a:xfrm>
          <a:solidFill>
            <a:srgbClr val="374043"/>
          </a:solidFill>
        </p:spPr>
        <p:txBody>
          <a:bodyPr lIns="0" tIns="0" rIns="0" bIns="0">
            <a:normAutofit/>
          </a:bodyPr>
          <a:lstStyle>
            <a:lvl1pPr marL="0" indent="0" algn="l">
              <a:lnSpc>
                <a:spcPct val="90000"/>
              </a:lnSpc>
              <a:spcBef>
                <a:spcPts val="400"/>
              </a:spcBef>
              <a:buFont typeface="Wingdings" panose="05000000000000000000" pitchFamily="2" charset="2"/>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pic>
        <p:nvPicPr>
          <p:cNvPr id="6" name="Picture 5">
            <a:extLst>
              <a:ext uri="{FF2B5EF4-FFF2-40B4-BE49-F238E27FC236}">
                <a16:creationId xmlns:a16="http://schemas.microsoft.com/office/drawing/2014/main" xmlns="" id="{0B834C2C-5F80-4B02-A263-09378B97D0A6}"/>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7" name="Freeform: Shape 6">
            <a:extLst>
              <a:ext uri="{FF2B5EF4-FFF2-40B4-BE49-F238E27FC236}">
                <a16:creationId xmlns:a16="http://schemas.microsoft.com/office/drawing/2014/main" xmlns="" id="{3C64C656-AAB1-433E-AED4-DE4D02AB4087}"/>
              </a:ext>
            </a:extLst>
          </p:cNvPr>
          <p:cNvSpPr/>
          <p:nvPr userDrawn="1"/>
        </p:nvSpPr>
        <p:spPr>
          <a:xfrm flipH="1">
            <a:off x="6076471"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CF665B2F-5A18-4DAE-9D88-6BE95CEF3376}"/>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spTree>
    <p:extLst>
      <p:ext uri="{BB962C8B-B14F-4D97-AF65-F5344CB8AC3E}">
        <p14:creationId xmlns:p14="http://schemas.microsoft.com/office/powerpoint/2010/main" val="3607460586"/>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Black sub divider slide">
    <p:bg>
      <p:bgPr>
        <a:solidFill>
          <a:srgbClr val="37404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7611035" y="-2"/>
            <a:ext cx="4580966" cy="6870359"/>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a:solidFill>
            <a:srgbClr val="58585B"/>
          </a:solidFill>
        </p:spPr>
        <p:txBody>
          <a:bodyPr anchor="ctr"/>
          <a:lstStyle>
            <a:lvl1pPr marL="901700" indent="0" algn="ctr">
              <a:defRPr>
                <a:solidFill>
                  <a:schemeClr val="bg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9798992" cy="6858001"/>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rgbClr val="58585B"/>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rgbClr val="58585B"/>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1655762"/>
          </a:xfrm>
          <a:solidFill>
            <a:srgbClr val="374043"/>
          </a:solidFill>
        </p:spPr>
        <p:txBody>
          <a:bodyPr lIns="0" tIns="0" rIns="0" bIns="0">
            <a:normAutofit/>
          </a:bodyPr>
          <a:lstStyle>
            <a:lvl1pPr marL="0" indent="0" algn="l">
              <a:lnSpc>
                <a:spcPct val="90000"/>
              </a:lnSpc>
              <a:spcBef>
                <a:spcPts val="400"/>
              </a:spcBef>
              <a:buFont typeface="Wingdings" panose="05000000000000000000" pitchFamily="2" charset="2"/>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pic>
        <p:nvPicPr>
          <p:cNvPr id="6" name="Picture 5">
            <a:extLst>
              <a:ext uri="{FF2B5EF4-FFF2-40B4-BE49-F238E27FC236}">
                <a16:creationId xmlns:a16="http://schemas.microsoft.com/office/drawing/2014/main" xmlns="" id="{0B834C2C-5F80-4B02-A263-09378B97D0A6}"/>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7" name="Freeform: Shape 6">
            <a:extLst>
              <a:ext uri="{FF2B5EF4-FFF2-40B4-BE49-F238E27FC236}">
                <a16:creationId xmlns:a16="http://schemas.microsoft.com/office/drawing/2014/main" xmlns="" id="{3C64C656-AAB1-433E-AED4-DE4D02AB4087}"/>
              </a:ext>
            </a:extLst>
          </p:cNvPr>
          <p:cNvSpPr/>
          <p:nvPr userDrawn="1"/>
        </p:nvSpPr>
        <p:spPr>
          <a:xfrm flipH="1">
            <a:off x="7542198"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6A7A43CB-3F55-496E-80E6-AF5DA1601572}"/>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spTree>
    <p:extLst>
      <p:ext uri="{BB962C8B-B14F-4D97-AF65-F5344CB8AC3E}">
        <p14:creationId xmlns:p14="http://schemas.microsoft.com/office/powerpoint/2010/main" val="661728958"/>
      </p:ext>
    </p:extLst>
  </p:cSld>
  <p:clrMapOvr>
    <a:masterClrMapping/>
  </p:clrMapOvr>
  <p:hf sldNum="0"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Petrol divider slide">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6087623" y="0"/>
            <a:ext cx="6104378" cy="6870357"/>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a:ln>
            <a:noFill/>
          </a:ln>
        </p:spPr>
        <p:txBody>
          <a:bodyPr anchor="ctr"/>
          <a:lstStyle>
            <a:lvl1pPr algn="ctr">
              <a:defRPr>
                <a:solidFill>
                  <a:schemeClr val="bg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7815943" cy="6858001"/>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chemeClr val="bg2"/>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chemeClr val="bg2"/>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1655762"/>
          </a:xfrm>
          <a:solidFill>
            <a:schemeClr val="bg2"/>
          </a:solidFill>
        </p:spPr>
        <p:txBody>
          <a:bodyPr lIns="0" tIns="0" rIns="0" bIns="0">
            <a:normAutofit/>
          </a:bodyPr>
          <a:lstStyle>
            <a:lvl1pPr marL="0" indent="0" algn="l">
              <a:lnSpc>
                <a:spcPct val="90000"/>
              </a:lnSpc>
              <a:spcBef>
                <a:spcPts val="400"/>
              </a:spcBef>
              <a:buFont typeface="Wingdings" panose="05000000000000000000" pitchFamily="2" charset="2"/>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sp>
        <p:nvSpPr>
          <p:cNvPr id="6" name="Freeform: Shape 5">
            <a:extLst>
              <a:ext uri="{FF2B5EF4-FFF2-40B4-BE49-F238E27FC236}">
                <a16:creationId xmlns:a16="http://schemas.microsoft.com/office/drawing/2014/main" xmlns="" id="{0C23006A-3997-465D-918B-7490EF24A4B6}"/>
              </a:ext>
            </a:extLst>
          </p:cNvPr>
          <p:cNvSpPr/>
          <p:nvPr userDrawn="1"/>
        </p:nvSpPr>
        <p:spPr>
          <a:xfrm flipH="1">
            <a:off x="6076471"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514CA912-D6F2-4F4C-B8FD-A887A73136F5}"/>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9" name="Rectangle 8">
            <a:extLst>
              <a:ext uri="{FF2B5EF4-FFF2-40B4-BE49-F238E27FC236}">
                <a16:creationId xmlns:a16="http://schemas.microsoft.com/office/drawing/2014/main" xmlns="" id="{F8F4C241-5A52-4BBA-B093-0DE8BD102BE6}"/>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spTree>
    <p:extLst>
      <p:ext uri="{BB962C8B-B14F-4D97-AF65-F5344CB8AC3E}">
        <p14:creationId xmlns:p14="http://schemas.microsoft.com/office/powerpoint/2010/main" val="1490148669"/>
      </p:ext>
    </p:extLst>
  </p:cSld>
  <p:clrMapOvr>
    <a:masterClrMapping/>
  </p:clrMapOvr>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Petrol sub divider slide">
    <p:bg>
      <p:bgPr>
        <a:solidFill>
          <a:srgbClr val="37404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E023E8A6-8547-4E7F-B47B-41525E8D84E7}"/>
              </a:ext>
            </a:extLst>
          </p:cNvPr>
          <p:cNvSpPr>
            <a:spLocks noGrp="1"/>
          </p:cNvSpPr>
          <p:nvPr>
            <p:ph type="pic" sz="quarter" idx="12" hasCustomPrompt="1"/>
          </p:nvPr>
        </p:nvSpPr>
        <p:spPr>
          <a:xfrm>
            <a:off x="7611035" y="-2"/>
            <a:ext cx="4580966" cy="6870359"/>
          </a:xfrm>
          <a:custGeom>
            <a:avLst/>
            <a:gdLst>
              <a:gd name="connsiteX0" fmla="*/ 0 w 5824537"/>
              <a:gd name="connsiteY0" fmla="*/ 0 h 6858000"/>
              <a:gd name="connsiteX1" fmla="*/ 5824537 w 5824537"/>
              <a:gd name="connsiteY1" fmla="*/ 0 h 6858000"/>
              <a:gd name="connsiteX2" fmla="*/ 5824537 w 5824537"/>
              <a:gd name="connsiteY2" fmla="*/ 6858000 h 6858000"/>
              <a:gd name="connsiteX3" fmla="*/ 0 w 5824537"/>
              <a:gd name="connsiteY3" fmla="*/ 6858000 h 6858000"/>
              <a:gd name="connsiteX4" fmla="*/ 0 w 5824537"/>
              <a:gd name="connsiteY4" fmla="*/ 0 h 6858000"/>
              <a:gd name="connsiteX0" fmla="*/ 0 w 5824537"/>
              <a:gd name="connsiteY0" fmla="*/ 0 h 6868886"/>
              <a:gd name="connsiteX1" fmla="*/ 5824537 w 5824537"/>
              <a:gd name="connsiteY1" fmla="*/ 0 h 6868886"/>
              <a:gd name="connsiteX2" fmla="*/ 5824537 w 5824537"/>
              <a:gd name="connsiteY2" fmla="*/ 6858000 h 6868886"/>
              <a:gd name="connsiteX3" fmla="*/ 1730829 w 5824537"/>
              <a:gd name="connsiteY3" fmla="*/ 6868886 h 6868886"/>
              <a:gd name="connsiteX4" fmla="*/ 0 w 5824537"/>
              <a:gd name="connsiteY4" fmla="*/ 0 h 6868886"/>
              <a:gd name="connsiteX0" fmla="*/ 0 w 5824537"/>
              <a:gd name="connsiteY0" fmla="*/ 0 h 6858000"/>
              <a:gd name="connsiteX1" fmla="*/ 5824537 w 5824537"/>
              <a:gd name="connsiteY1" fmla="*/ 0 h 6858000"/>
              <a:gd name="connsiteX2" fmla="*/ 5824537 w 5824537"/>
              <a:gd name="connsiteY2" fmla="*/ 6858000 h 6858000"/>
              <a:gd name="connsiteX3" fmla="*/ 1709058 w 5824537"/>
              <a:gd name="connsiteY3" fmla="*/ 6847115 h 6858000"/>
              <a:gd name="connsiteX4" fmla="*/ 0 w 5824537"/>
              <a:gd name="connsiteY4" fmla="*/ 0 h 6858000"/>
              <a:gd name="connsiteX0" fmla="*/ 0 w 5824537"/>
              <a:gd name="connsiteY0" fmla="*/ 0 h 6858000"/>
              <a:gd name="connsiteX1" fmla="*/ 5824537 w 5824537"/>
              <a:gd name="connsiteY1" fmla="*/ 0 h 6858000"/>
              <a:gd name="connsiteX2" fmla="*/ 5824537 w 5824537"/>
              <a:gd name="connsiteY2" fmla="*/ 6858000 h 6858000"/>
              <a:gd name="connsiteX3" fmla="*/ 1646738 w 5824537"/>
              <a:gd name="connsiteY3" fmla="*/ 6847115 h 6858000"/>
              <a:gd name="connsiteX4" fmla="*/ 0 w 582453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537" h="6858000">
                <a:moveTo>
                  <a:pt x="0" y="0"/>
                </a:moveTo>
                <a:lnTo>
                  <a:pt x="5824537" y="0"/>
                </a:lnTo>
                <a:lnTo>
                  <a:pt x="5824537" y="6858000"/>
                </a:lnTo>
                <a:lnTo>
                  <a:pt x="1646738" y="6847115"/>
                </a:lnTo>
                <a:lnTo>
                  <a:pt x="0" y="0"/>
                </a:lnTo>
                <a:close/>
              </a:path>
            </a:pathLst>
          </a:custGeom>
          <a:solidFill>
            <a:schemeClr val="bg2"/>
          </a:solidFill>
        </p:spPr>
        <p:txBody>
          <a:bodyPr anchor="ctr"/>
          <a:lstStyle>
            <a:lvl1pPr marL="901700" indent="0" algn="ctr">
              <a:defRPr>
                <a:solidFill>
                  <a:schemeClr val="bg1"/>
                </a:solidFill>
              </a:defRPr>
            </a:lvl1pPr>
          </a:lstStyle>
          <a:p>
            <a:r>
              <a:rPr lang="nl-NL" dirty="0" err="1"/>
              <a:t>Choose</a:t>
            </a:r>
            <a:r>
              <a:rPr lang="nl-NL" dirty="0"/>
              <a:t> a picture </a:t>
            </a:r>
            <a:r>
              <a:rPr lang="nl-NL" dirty="0" err="1"/>
              <a:t>from</a:t>
            </a:r>
            <a:r>
              <a:rPr lang="nl-NL" dirty="0"/>
              <a:t> </a:t>
            </a:r>
            <a:br>
              <a:rPr lang="nl-NL" dirty="0"/>
            </a:br>
            <a:r>
              <a:rPr lang="nl-NL" dirty="0" err="1"/>
              <a:t>the</a:t>
            </a:r>
            <a:r>
              <a:rPr lang="nl-NL" dirty="0"/>
              <a:t> </a:t>
            </a:r>
            <a:r>
              <a:rPr lang="nl-NL" dirty="0" err="1"/>
              <a:t>library</a:t>
            </a:r>
            <a:r>
              <a:rPr lang="nl-NL" dirty="0"/>
              <a:t> </a:t>
            </a:r>
            <a:r>
              <a:rPr lang="nl-NL" dirty="0" err="1"/>
              <a:t>and</a:t>
            </a:r>
            <a:r>
              <a:rPr lang="nl-NL" dirty="0"/>
              <a:t> </a:t>
            </a:r>
            <a:br>
              <a:rPr lang="nl-NL" dirty="0"/>
            </a:br>
            <a:r>
              <a:rPr lang="nl-NL" dirty="0" err="1"/>
              <a:t>send</a:t>
            </a:r>
            <a:r>
              <a:rPr lang="nl-NL" dirty="0"/>
              <a:t> </a:t>
            </a:r>
            <a:r>
              <a:rPr lang="nl-NL" dirty="0" err="1"/>
              <a:t>it</a:t>
            </a:r>
            <a:r>
              <a:rPr lang="nl-NL" dirty="0"/>
              <a:t> </a:t>
            </a:r>
            <a:r>
              <a:rPr lang="nl-NL" dirty="0" err="1"/>
              <a:t>to</a:t>
            </a:r>
            <a:r>
              <a:rPr lang="nl-NL" dirty="0"/>
              <a:t> </a:t>
            </a:r>
            <a:r>
              <a:rPr lang="nl-NL" dirty="0" err="1"/>
              <a:t>the</a:t>
            </a:r>
            <a:r>
              <a:rPr lang="nl-NL" dirty="0"/>
              <a:t> back</a:t>
            </a:r>
          </a:p>
        </p:txBody>
      </p:sp>
      <p:sp>
        <p:nvSpPr>
          <p:cNvPr id="12" name="Rectangle 11">
            <a:extLst>
              <a:ext uri="{FF2B5EF4-FFF2-40B4-BE49-F238E27FC236}">
                <a16:creationId xmlns:a16="http://schemas.microsoft.com/office/drawing/2014/main" xmlns="" id="{E0675FB3-F17A-4496-AF78-825D5E435898}"/>
              </a:ext>
            </a:extLst>
          </p:cNvPr>
          <p:cNvSpPr/>
          <p:nvPr userDrawn="1"/>
        </p:nvSpPr>
        <p:spPr>
          <a:xfrm>
            <a:off x="1" y="-2"/>
            <a:ext cx="9798992" cy="6858001"/>
          </a:xfrm>
          <a:custGeom>
            <a:avLst/>
            <a:gdLst>
              <a:gd name="connsiteX0" fmla="*/ 0 w 8102371"/>
              <a:gd name="connsiteY0" fmla="*/ 0 h 6858000"/>
              <a:gd name="connsiteX1" fmla="*/ 8102371 w 8102371"/>
              <a:gd name="connsiteY1" fmla="*/ 0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0 h 6858000"/>
              <a:gd name="connsiteX1" fmla="*/ 6360657 w 8102371"/>
              <a:gd name="connsiteY1" fmla="*/ 21771 h 6858000"/>
              <a:gd name="connsiteX2" fmla="*/ 8102371 w 8102371"/>
              <a:gd name="connsiteY2" fmla="*/ 6858000 h 6858000"/>
              <a:gd name="connsiteX3" fmla="*/ 0 w 8102371"/>
              <a:gd name="connsiteY3" fmla="*/ 6858000 h 6858000"/>
              <a:gd name="connsiteX4" fmla="*/ 0 w 8102371"/>
              <a:gd name="connsiteY4" fmla="*/ 0 h 6858000"/>
              <a:gd name="connsiteX0" fmla="*/ 0 w 8102371"/>
              <a:gd name="connsiteY0" fmla="*/ 1 h 6858001"/>
              <a:gd name="connsiteX1" fmla="*/ 6371542 w 8102371"/>
              <a:gd name="connsiteY1" fmla="*/ 0 h 6858001"/>
              <a:gd name="connsiteX2" fmla="*/ 8102371 w 8102371"/>
              <a:gd name="connsiteY2" fmla="*/ 6858001 h 6858001"/>
              <a:gd name="connsiteX3" fmla="*/ 0 w 8102371"/>
              <a:gd name="connsiteY3" fmla="*/ 6858001 h 6858001"/>
              <a:gd name="connsiteX4" fmla="*/ 0 w 8102371"/>
              <a:gd name="connsiteY4" fmla="*/ 1 h 6858001"/>
              <a:gd name="connsiteX0" fmla="*/ 0 w 8136510"/>
              <a:gd name="connsiteY0" fmla="*/ 1 h 6858001"/>
              <a:gd name="connsiteX1" fmla="*/ 6371542 w 8136510"/>
              <a:gd name="connsiteY1" fmla="*/ 0 h 6858001"/>
              <a:gd name="connsiteX2" fmla="*/ 8136510 w 8136510"/>
              <a:gd name="connsiteY2" fmla="*/ 6858001 h 6858001"/>
              <a:gd name="connsiteX3" fmla="*/ 0 w 8136510"/>
              <a:gd name="connsiteY3" fmla="*/ 6858001 h 6858001"/>
              <a:gd name="connsiteX4" fmla="*/ 0 w 8136510"/>
              <a:gd name="connsiteY4" fmla="*/ 1 h 6858001"/>
              <a:gd name="connsiteX0" fmla="*/ 0 w 8170649"/>
              <a:gd name="connsiteY0" fmla="*/ 1 h 6858001"/>
              <a:gd name="connsiteX1" fmla="*/ 6371542 w 8170649"/>
              <a:gd name="connsiteY1" fmla="*/ 0 h 6858001"/>
              <a:gd name="connsiteX2" fmla="*/ 8170649 w 8170649"/>
              <a:gd name="connsiteY2" fmla="*/ 6858001 h 6858001"/>
              <a:gd name="connsiteX3" fmla="*/ 0 w 8170649"/>
              <a:gd name="connsiteY3" fmla="*/ 6858001 h 6858001"/>
              <a:gd name="connsiteX4" fmla="*/ 0 w 8170649"/>
              <a:gd name="connsiteY4" fmla="*/ 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649" h="6858001">
                <a:moveTo>
                  <a:pt x="0" y="1"/>
                </a:moveTo>
                <a:lnTo>
                  <a:pt x="6371542" y="0"/>
                </a:lnTo>
                <a:lnTo>
                  <a:pt x="8170649" y="6858001"/>
                </a:lnTo>
                <a:lnTo>
                  <a:pt x="0" y="6858001"/>
                </a:lnTo>
                <a:lnTo>
                  <a:pt x="0" y="1"/>
                </a:lnTo>
                <a:close/>
              </a:path>
            </a:pathLst>
          </a:custGeom>
          <a:solidFill>
            <a:schemeClr val="bg2"/>
          </a:solidFill>
          <a:ln>
            <a:noFill/>
          </a:ln>
        </p:spPr>
        <p:txBody>
          <a:bodyPr wrap="square" lIns="36000" tIns="36000" rIns="36000" bIns="36000" rtlCol="0" anchor="ctr">
            <a:noAutofit/>
          </a:bodyPr>
          <a:lstStyle/>
          <a:p>
            <a:pPr algn="ctr" hangingPunct="0">
              <a:lnSpc>
                <a:spcPct val="90000"/>
              </a:lnSpc>
              <a:spcBef>
                <a:spcPts val="300"/>
              </a:spcBef>
            </a:pPr>
            <a:endParaRPr lang="nl-NL" sz="1200" dirty="0" err="1"/>
          </a:p>
        </p:txBody>
      </p:sp>
      <p:sp>
        <p:nvSpPr>
          <p:cNvPr id="2" name="Title 1">
            <a:extLst>
              <a:ext uri="{FF2B5EF4-FFF2-40B4-BE49-F238E27FC236}">
                <a16:creationId xmlns:a16="http://schemas.microsoft.com/office/drawing/2014/main" xmlns="" id="{ECE73767-10C7-4C9F-B600-2C53798C314A}"/>
              </a:ext>
            </a:extLst>
          </p:cNvPr>
          <p:cNvSpPr>
            <a:spLocks noGrp="1"/>
          </p:cNvSpPr>
          <p:nvPr>
            <p:ph type="ctrTitle"/>
          </p:nvPr>
        </p:nvSpPr>
        <p:spPr>
          <a:xfrm>
            <a:off x="550862" y="1752599"/>
            <a:ext cx="5643108" cy="1757363"/>
          </a:xfrm>
          <a:solidFill>
            <a:schemeClr val="bg2"/>
          </a:solidFill>
        </p:spPr>
        <p:txBody>
          <a:bodyPr lIns="0" tIns="0" rIns="0" bIns="0" anchor="b" anchorCtr="0">
            <a:normAutofit/>
          </a:bodyPr>
          <a:lstStyle>
            <a:lvl1pPr algn="l">
              <a:spcBef>
                <a:spcPts val="400"/>
              </a:spcBef>
              <a:defRPr sz="3200" b="1">
                <a:solidFill>
                  <a:schemeClr val="bg1"/>
                </a:solidFill>
                <a:latin typeface="Aharoni" panose="02010803020104030203" pitchFamily="2" charset="-79"/>
                <a:cs typeface="Aharoni" panose="02010803020104030203" pitchFamily="2" charset="-79"/>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a:extLst>
              <a:ext uri="{FF2B5EF4-FFF2-40B4-BE49-F238E27FC236}">
                <a16:creationId xmlns:a16="http://schemas.microsoft.com/office/drawing/2014/main" xmlns="" id="{A7894AA9-A951-4578-86EF-180569AA7907}"/>
              </a:ext>
            </a:extLst>
          </p:cNvPr>
          <p:cNvSpPr>
            <a:spLocks noGrp="1"/>
          </p:cNvSpPr>
          <p:nvPr>
            <p:ph type="subTitle" idx="1" hasCustomPrompt="1"/>
          </p:nvPr>
        </p:nvSpPr>
        <p:spPr>
          <a:xfrm>
            <a:off x="550862" y="3602038"/>
            <a:ext cx="5643108" cy="1655762"/>
          </a:xfrm>
          <a:solidFill>
            <a:srgbClr val="374043"/>
          </a:solidFill>
        </p:spPr>
        <p:txBody>
          <a:bodyPr lIns="0" tIns="0" rIns="0" bIns="0">
            <a:normAutofit/>
          </a:bodyPr>
          <a:lstStyle>
            <a:lvl1pPr marL="0" indent="0" algn="l">
              <a:lnSpc>
                <a:spcPct val="90000"/>
              </a:lnSpc>
              <a:spcBef>
                <a:spcPts val="400"/>
              </a:spcBef>
              <a:buFont typeface="Wingdings" panose="05000000000000000000" pitchFamily="2" charset="2"/>
              <a:buNone/>
              <a:defRPr sz="2000" cap="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here </a:t>
            </a:r>
            <a:r>
              <a:rPr lang="nl-NL" dirty="0" err="1"/>
              <a:t>to</a:t>
            </a:r>
            <a:r>
              <a:rPr lang="nl-NL" dirty="0"/>
              <a:t> </a:t>
            </a:r>
            <a:r>
              <a:rPr lang="nl-NL" dirty="0" err="1"/>
              <a:t>edit</a:t>
            </a:r>
            <a:r>
              <a:rPr lang="nl-NL" dirty="0"/>
              <a:t> </a:t>
            </a:r>
            <a:r>
              <a:rPr lang="nl-NL" dirty="0" err="1"/>
              <a:t>subtitle</a:t>
            </a:r>
            <a:endParaRPr lang="nl-NL" dirty="0"/>
          </a:p>
        </p:txBody>
      </p:sp>
      <p:pic>
        <p:nvPicPr>
          <p:cNvPr id="6" name="Picture 5">
            <a:extLst>
              <a:ext uri="{FF2B5EF4-FFF2-40B4-BE49-F238E27FC236}">
                <a16:creationId xmlns:a16="http://schemas.microsoft.com/office/drawing/2014/main" xmlns="" id="{0B834C2C-5F80-4B02-A263-09378B97D0A6}"/>
              </a:ext>
            </a:extLst>
          </p:cNvPr>
          <p:cNvPicPr>
            <a:picLocks noChangeAspect="1"/>
          </p:cNvPicPr>
          <p:nvPr userDrawn="1"/>
        </p:nvPicPr>
        <p:blipFill>
          <a:blip r:embed="rId2"/>
          <a:stretch>
            <a:fillRect/>
          </a:stretch>
        </p:blipFill>
        <p:spPr>
          <a:xfrm>
            <a:off x="11396219" y="6334371"/>
            <a:ext cx="473276" cy="432000"/>
          </a:xfrm>
          <a:prstGeom prst="rect">
            <a:avLst/>
          </a:prstGeom>
        </p:spPr>
      </p:pic>
      <p:sp>
        <p:nvSpPr>
          <p:cNvPr id="7" name="Freeform: Shape 6">
            <a:extLst>
              <a:ext uri="{FF2B5EF4-FFF2-40B4-BE49-F238E27FC236}">
                <a16:creationId xmlns:a16="http://schemas.microsoft.com/office/drawing/2014/main" xmlns="" id="{3C64C656-AAB1-433E-AED4-DE4D02AB4087}"/>
              </a:ext>
            </a:extLst>
          </p:cNvPr>
          <p:cNvSpPr/>
          <p:nvPr userDrawn="1"/>
        </p:nvSpPr>
        <p:spPr>
          <a:xfrm flipH="1">
            <a:off x="7542198"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F562F450-1697-4D3A-BC25-0124BD928269}"/>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2018</a:t>
            </a:r>
          </a:p>
        </p:txBody>
      </p:sp>
    </p:spTree>
    <p:extLst>
      <p:ext uri="{BB962C8B-B14F-4D97-AF65-F5344CB8AC3E}">
        <p14:creationId xmlns:p14="http://schemas.microsoft.com/office/powerpoint/2010/main" val="2276530632"/>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ivider Slide for presentation">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0" y="2372883"/>
            <a:ext cx="12192000" cy="1919747"/>
          </a:xfrm>
          <a:solidFill>
            <a:srgbClr val="14929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324000" bIns="0" numCol="1" spcCol="0" rtlCol="0" fromWordArt="0" anchor="ctr" anchorCtr="0" forceAA="0" compatLnSpc="1">
            <a:prstTxWarp prst="textNoShape">
              <a:avLst/>
            </a:prstTxWarp>
            <a:noAutofit/>
          </a:bodyPr>
          <a:lstStyle>
            <a:lvl1pPr>
              <a:defRPr lang="de-DE" sz="4000" kern="1200" dirty="0">
                <a:solidFill>
                  <a:schemeClr val="bg1"/>
                </a:solidFill>
                <a:latin typeface="Arial" pitchFamily="34" charset="0"/>
                <a:ea typeface="+mn-ea"/>
                <a:cs typeface="+mn-cs"/>
              </a:defRPr>
            </a:lvl1pPr>
          </a:lstStyle>
          <a:p>
            <a:pPr lvl="0"/>
            <a:r>
              <a:rPr lang="nl-NL" dirty="0"/>
              <a:t>Gebruik deze slide om de presentatie in hoofdstukken in te delen</a:t>
            </a:r>
          </a:p>
        </p:txBody>
      </p:sp>
      <p:sp>
        <p:nvSpPr>
          <p:cNvPr id="3" name="Rechteck 2"/>
          <p:cNvSpPr/>
          <p:nvPr userDrawn="1"/>
        </p:nvSpPr>
        <p:spPr bwMode="gray">
          <a:xfrm>
            <a:off x="0" y="1"/>
            <a:ext cx="12192000" cy="218016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indent="0" algn="ctr">
              <a:buFont typeface="Courier New" pitchFamily="49" charset="0"/>
              <a:buNone/>
            </a:pPr>
            <a:endParaRPr lang="en-US" sz="2133" dirty="0">
              <a:solidFill>
                <a:schemeClr val="tx1"/>
              </a:solidFill>
              <a:latin typeface="Arial" pitchFamily="34" charset="0"/>
            </a:endParaRPr>
          </a:p>
        </p:txBody>
      </p:sp>
    </p:spTree>
    <p:extLst>
      <p:ext uri="{BB962C8B-B14F-4D97-AF65-F5344CB8AC3E}">
        <p14:creationId xmlns:p14="http://schemas.microsoft.com/office/powerpoint/2010/main" val="2906408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hree columns_horizont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3788231"/>
            <a:ext cx="3348000" cy="2405742"/>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Text Placeholder 23">
            <a:extLst>
              <a:ext uri="{FF2B5EF4-FFF2-40B4-BE49-F238E27FC236}">
                <a16:creationId xmlns:a16="http://schemas.microsoft.com/office/drawing/2014/main" xmlns="" id="{FD46C426-62B4-4BB4-BA74-A32F8F959982}"/>
              </a:ext>
            </a:extLst>
          </p:cNvPr>
          <p:cNvSpPr>
            <a:spLocks noGrp="1"/>
          </p:cNvSpPr>
          <p:nvPr>
            <p:ph type="body" sz="quarter" idx="16" hasCustomPrompt="1"/>
          </p:nvPr>
        </p:nvSpPr>
        <p:spPr>
          <a:xfrm>
            <a:off x="4299763" y="3788231"/>
            <a:ext cx="3348000" cy="2405742"/>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9" name="Text Placeholder 23">
            <a:extLst>
              <a:ext uri="{FF2B5EF4-FFF2-40B4-BE49-F238E27FC236}">
                <a16:creationId xmlns:a16="http://schemas.microsoft.com/office/drawing/2014/main" xmlns="" id="{92DE65E5-2AE8-4C73-8111-738DAA0ABA2A}"/>
              </a:ext>
            </a:extLst>
          </p:cNvPr>
          <p:cNvSpPr>
            <a:spLocks noGrp="1"/>
          </p:cNvSpPr>
          <p:nvPr>
            <p:ph type="body" sz="quarter" idx="17" hasCustomPrompt="1"/>
          </p:nvPr>
        </p:nvSpPr>
        <p:spPr>
          <a:xfrm>
            <a:off x="8048663" y="3788231"/>
            <a:ext cx="3348000" cy="2405742"/>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0" name="TextBox 9">
            <a:extLst>
              <a:ext uri="{FF2B5EF4-FFF2-40B4-BE49-F238E27FC236}">
                <a16:creationId xmlns:a16="http://schemas.microsoft.com/office/drawing/2014/main" xmlns="" id="{E93F50E0-8722-4D47-A365-38BFD177A8E6}"/>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1" name="Rectangle 10">
            <a:extLst>
              <a:ext uri="{FF2B5EF4-FFF2-40B4-BE49-F238E27FC236}">
                <a16:creationId xmlns:a16="http://schemas.microsoft.com/office/drawing/2014/main" xmlns="" id="{6B1A6E37-9BF4-4D5E-B4C9-8AB451D074AF}"/>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2" name="Text Placeholder 4">
            <a:extLst>
              <a:ext uri="{FF2B5EF4-FFF2-40B4-BE49-F238E27FC236}">
                <a16:creationId xmlns:a16="http://schemas.microsoft.com/office/drawing/2014/main" xmlns="" id="{854C3863-1D99-429C-8595-78AC85F0D4AA}"/>
              </a:ext>
            </a:extLst>
          </p:cNvPr>
          <p:cNvSpPr>
            <a:spLocks noGrp="1"/>
          </p:cNvSpPr>
          <p:nvPr>
            <p:ph type="body" sz="quarter" idx="18"/>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2634931629"/>
      </p:ext>
    </p:extLst>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Four columns_horizont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3788231"/>
            <a:ext cx="2592000" cy="2405742"/>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Text Placeholder 23">
            <a:extLst>
              <a:ext uri="{FF2B5EF4-FFF2-40B4-BE49-F238E27FC236}">
                <a16:creationId xmlns:a16="http://schemas.microsoft.com/office/drawing/2014/main" xmlns="" id="{FD46C426-62B4-4BB4-BA74-A32F8F959982}"/>
              </a:ext>
            </a:extLst>
          </p:cNvPr>
          <p:cNvSpPr>
            <a:spLocks noGrp="1"/>
          </p:cNvSpPr>
          <p:nvPr>
            <p:ph type="body" sz="quarter" idx="16" hasCustomPrompt="1"/>
          </p:nvPr>
        </p:nvSpPr>
        <p:spPr>
          <a:xfrm>
            <a:off x="3351701" y="3788231"/>
            <a:ext cx="2592000" cy="2405742"/>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9" name="Text Placeholder 23">
            <a:extLst>
              <a:ext uri="{FF2B5EF4-FFF2-40B4-BE49-F238E27FC236}">
                <a16:creationId xmlns:a16="http://schemas.microsoft.com/office/drawing/2014/main" xmlns="" id="{92DE65E5-2AE8-4C73-8111-738DAA0ABA2A}"/>
              </a:ext>
            </a:extLst>
          </p:cNvPr>
          <p:cNvSpPr>
            <a:spLocks noGrp="1"/>
          </p:cNvSpPr>
          <p:nvPr>
            <p:ph type="body" sz="quarter" idx="17" hasCustomPrompt="1"/>
          </p:nvPr>
        </p:nvSpPr>
        <p:spPr>
          <a:xfrm>
            <a:off x="6152539" y="3788231"/>
            <a:ext cx="2592000" cy="2405742"/>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0" name="Text Placeholder 23">
            <a:extLst>
              <a:ext uri="{FF2B5EF4-FFF2-40B4-BE49-F238E27FC236}">
                <a16:creationId xmlns:a16="http://schemas.microsoft.com/office/drawing/2014/main" xmlns="" id="{2A4CBCF8-C570-41D5-A70A-888D8F8D81C1}"/>
              </a:ext>
            </a:extLst>
          </p:cNvPr>
          <p:cNvSpPr>
            <a:spLocks noGrp="1"/>
          </p:cNvSpPr>
          <p:nvPr>
            <p:ph type="body" sz="quarter" idx="18" hasCustomPrompt="1"/>
          </p:nvPr>
        </p:nvSpPr>
        <p:spPr>
          <a:xfrm>
            <a:off x="8953378" y="3788231"/>
            <a:ext cx="2592000" cy="2405742"/>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1" name="TextBox 10">
            <a:extLst>
              <a:ext uri="{FF2B5EF4-FFF2-40B4-BE49-F238E27FC236}">
                <a16:creationId xmlns:a16="http://schemas.microsoft.com/office/drawing/2014/main" xmlns="" id="{DFE3C309-7BC2-488E-B67A-CCBD041B842B}"/>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2" name="Rectangle 11">
            <a:extLst>
              <a:ext uri="{FF2B5EF4-FFF2-40B4-BE49-F238E27FC236}">
                <a16:creationId xmlns:a16="http://schemas.microsoft.com/office/drawing/2014/main" xmlns="" id="{9F09CE4D-34FA-415F-B6AD-562C41D17546}"/>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3" name="Text Placeholder 4">
            <a:extLst>
              <a:ext uri="{FF2B5EF4-FFF2-40B4-BE49-F238E27FC236}">
                <a16:creationId xmlns:a16="http://schemas.microsoft.com/office/drawing/2014/main" xmlns="" id="{DDC357F2-D831-4550-9844-4027D83AE6FE}"/>
              </a:ext>
            </a:extLst>
          </p:cNvPr>
          <p:cNvSpPr>
            <a:spLocks noGrp="1"/>
          </p:cNvSpPr>
          <p:nvPr>
            <p:ph type="body" sz="quarter" idx="19"/>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4282519271"/>
      </p:ext>
    </p:extLst>
  </p:cSld>
  <p:clrMapOvr>
    <a:masterClrMapping/>
  </p:clrMapOvr>
  <p:extLst mod="1">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ext with left spa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2035629" y="1698624"/>
            <a:ext cx="9361034" cy="4310289"/>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lvl1pPr>
            <a:lvl2pPr marL="446088" indent="-174625">
              <a:lnSpc>
                <a:spcPct val="90000"/>
              </a:lnSpc>
              <a:spcAft>
                <a:spcPts val="0"/>
              </a:spcAft>
              <a:buFont typeface="Calibri" panose="020F0502020204030204" pitchFamily="34" charset="0"/>
              <a:buChar char="─"/>
              <a:defRPr sz="1200"/>
            </a:lvl2pPr>
            <a:lvl3pPr marL="719138" indent="-161925">
              <a:lnSpc>
                <a:spcPct val="90000"/>
              </a:lnSpc>
              <a:spcAft>
                <a:spcPts val="0"/>
              </a:spcAft>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7" name="Text Placeholder 7">
            <a:extLst>
              <a:ext uri="{FF2B5EF4-FFF2-40B4-BE49-F238E27FC236}">
                <a16:creationId xmlns:a16="http://schemas.microsoft.com/office/drawing/2014/main" xmlns="" id="{CDAF6206-822F-4268-9100-EFE16E2C5E1A}"/>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TextBox 7">
            <a:extLst>
              <a:ext uri="{FF2B5EF4-FFF2-40B4-BE49-F238E27FC236}">
                <a16:creationId xmlns:a16="http://schemas.microsoft.com/office/drawing/2014/main" xmlns="" id="{7185412C-6596-4A85-82F9-2866DBF51537}"/>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9" name="Rectangle 8">
            <a:extLst>
              <a:ext uri="{FF2B5EF4-FFF2-40B4-BE49-F238E27FC236}">
                <a16:creationId xmlns:a16="http://schemas.microsoft.com/office/drawing/2014/main" xmlns="" id="{0DBF69C0-17B0-4E64-A853-6904F7BA4659}"/>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0" name="Text Placeholder 4">
            <a:extLst>
              <a:ext uri="{FF2B5EF4-FFF2-40B4-BE49-F238E27FC236}">
                <a16:creationId xmlns:a16="http://schemas.microsoft.com/office/drawing/2014/main" xmlns="" id="{AD54213C-EFF8-4346-91B5-D3EE67940D72}"/>
              </a:ext>
            </a:extLst>
          </p:cNvPr>
          <p:cNvSpPr>
            <a:spLocks noGrp="1"/>
          </p:cNvSpPr>
          <p:nvPr>
            <p:ph type="body" sz="quarter" idx="18"/>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2186687848"/>
      </p:ext>
    </p:extLst>
  </p:cSld>
  <p:clrMapOvr>
    <a:masterClrMapping/>
  </p:clrMapOvr>
  <p:extLst mod="1">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hree columns_vertical_with left spa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4082143" y="1546220"/>
            <a:ext cx="7314520" cy="1378675"/>
          </a:xfrm>
          <a:prstGeom prst="rect">
            <a:avLst/>
          </a:prstGeom>
        </p:spPr>
        <p:txBody>
          <a:bodyPr lIns="0" tIns="0" rIns="0" bIns="0" anchor="ctr"/>
          <a:lstStyle>
            <a:lvl1pPr marL="174625" indent="-174625">
              <a:lnSpc>
                <a:spcPct val="90000"/>
              </a:lnSpc>
              <a:spcAft>
                <a:spcPts val="0"/>
              </a:spcAft>
              <a:buFont typeface="Wingdings" panose="05000000000000000000" pitchFamily="2" charset="2"/>
              <a:buChar char="§"/>
              <a:defRPr sz="1200" cap="none"/>
            </a:lvl1pPr>
            <a:lvl2pPr marL="446088" indent="-185738">
              <a:lnSpc>
                <a:spcPct val="90000"/>
              </a:lnSpc>
              <a:spcAft>
                <a:spcPts val="0"/>
              </a:spcAft>
              <a:buFont typeface="Calibri" panose="020F0502020204030204" pitchFamily="34" charset="0"/>
              <a:buChar char="─"/>
              <a:defRPr sz="1200"/>
            </a:lvl2pPr>
            <a:lvl3pPr marL="719138" indent="-161925">
              <a:lnSpc>
                <a:spcPct val="90000"/>
              </a:lnSpc>
              <a:spcAft>
                <a:spcPts val="0"/>
              </a:spcAft>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7" name="Text Placeholder 23">
            <a:extLst>
              <a:ext uri="{FF2B5EF4-FFF2-40B4-BE49-F238E27FC236}">
                <a16:creationId xmlns:a16="http://schemas.microsoft.com/office/drawing/2014/main" xmlns="" id="{7EB5F686-AAB2-4E5C-B3BC-76794D860E0D}"/>
              </a:ext>
            </a:extLst>
          </p:cNvPr>
          <p:cNvSpPr>
            <a:spLocks noGrp="1"/>
          </p:cNvSpPr>
          <p:nvPr>
            <p:ph type="body" sz="quarter" idx="15" hasCustomPrompt="1"/>
          </p:nvPr>
        </p:nvSpPr>
        <p:spPr>
          <a:xfrm>
            <a:off x="4081699" y="4748862"/>
            <a:ext cx="7314520" cy="1378675"/>
          </a:xfrm>
          <a:prstGeom prst="rect">
            <a:avLst/>
          </a:prstGeom>
        </p:spPr>
        <p:txBody>
          <a:bodyPr lIns="0" tIns="0" rIns="0" bIns="0" anchor="ctr"/>
          <a:lstStyle>
            <a:lvl1pPr marL="174625" indent="-174625">
              <a:lnSpc>
                <a:spcPct val="90000"/>
              </a:lnSpc>
              <a:spcAft>
                <a:spcPts val="0"/>
              </a:spcAft>
              <a:buFont typeface="Wingdings" panose="05000000000000000000" pitchFamily="2" charset="2"/>
              <a:buChar char="§"/>
              <a:defRPr sz="1200" cap="none"/>
            </a:lvl1pPr>
            <a:lvl2pPr marL="446088" indent="-174625">
              <a:lnSpc>
                <a:spcPct val="90000"/>
              </a:lnSpc>
              <a:spcAft>
                <a:spcPts val="0"/>
              </a:spcAft>
              <a:buFont typeface="Calibri" panose="020F0502020204030204" pitchFamily="34" charset="0"/>
              <a:buChar char="─"/>
              <a:defRPr sz="1200"/>
            </a:lvl2pPr>
            <a:lvl3pPr marL="719138" indent="-185738">
              <a:lnSpc>
                <a:spcPct val="90000"/>
              </a:lnSpc>
              <a:spcAft>
                <a:spcPts val="0"/>
              </a:spcAft>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8" name="Text Placeholder 23">
            <a:extLst>
              <a:ext uri="{FF2B5EF4-FFF2-40B4-BE49-F238E27FC236}">
                <a16:creationId xmlns:a16="http://schemas.microsoft.com/office/drawing/2014/main" xmlns="" id="{4D4DBE89-AAEA-4C2B-94EA-5065BE892473}"/>
              </a:ext>
            </a:extLst>
          </p:cNvPr>
          <p:cNvSpPr>
            <a:spLocks noGrp="1"/>
          </p:cNvSpPr>
          <p:nvPr>
            <p:ph type="body" sz="quarter" idx="16" hasCustomPrompt="1"/>
          </p:nvPr>
        </p:nvSpPr>
        <p:spPr>
          <a:xfrm>
            <a:off x="4081699" y="3147541"/>
            <a:ext cx="7314520" cy="1378675"/>
          </a:xfrm>
          <a:prstGeom prst="rect">
            <a:avLst/>
          </a:prstGeom>
        </p:spPr>
        <p:txBody>
          <a:bodyPr lIns="0" tIns="0" rIns="0" bIns="0" anchor="ctr"/>
          <a:lstStyle>
            <a:lvl1pPr marL="174625" indent="-174625">
              <a:lnSpc>
                <a:spcPct val="90000"/>
              </a:lnSpc>
              <a:spcAft>
                <a:spcPts val="0"/>
              </a:spcAft>
              <a:buFont typeface="Wingdings" panose="05000000000000000000" pitchFamily="2" charset="2"/>
              <a:buChar char="§"/>
              <a:defRPr sz="1200" cap="none"/>
            </a:lvl1pPr>
            <a:lvl2pPr marL="446088" indent="-174625">
              <a:lnSpc>
                <a:spcPct val="90000"/>
              </a:lnSpc>
              <a:spcAft>
                <a:spcPts val="0"/>
              </a:spcAft>
              <a:buFont typeface="Calibri" panose="020F0502020204030204" pitchFamily="34" charset="0"/>
              <a:buChar char="─"/>
              <a:defRPr sz="1200"/>
            </a:lvl2pPr>
            <a:lvl3pPr marL="719138" indent="-185738">
              <a:lnSpc>
                <a:spcPct val="90000"/>
              </a:lnSpc>
              <a:spcAft>
                <a:spcPts val="0"/>
              </a:spcAft>
              <a:defRPr sz="1200"/>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9" name="Text Placeholder 7">
            <a:extLst>
              <a:ext uri="{FF2B5EF4-FFF2-40B4-BE49-F238E27FC236}">
                <a16:creationId xmlns:a16="http://schemas.microsoft.com/office/drawing/2014/main" xmlns="" id="{66109984-9D7F-4301-94BC-DB75A752DBD0}"/>
              </a:ext>
            </a:extLst>
          </p:cNvPr>
          <p:cNvSpPr>
            <a:spLocks noGrp="1"/>
          </p:cNvSpPr>
          <p:nvPr>
            <p:ph type="body" sz="quarter" idx="17" hasCustomPrompt="1"/>
          </p:nvPr>
        </p:nvSpPr>
        <p:spPr>
          <a:xfrm>
            <a:off x="550863" y="221795"/>
            <a:ext cx="10846800" cy="349200"/>
          </a:xfrm>
          <a:prstGeom prst="rect">
            <a:avLst/>
          </a:prstGeom>
        </p:spPr>
        <p:txBody>
          <a:bodyPr lIns="0" tIns="0" rIns="0" bIns="0" anchor="b" anchorCtr="0"/>
          <a:lstStyle>
            <a:lvl1pPr>
              <a:defRPr sz="1600" cap="none"/>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10" name="TextBox 9">
            <a:extLst>
              <a:ext uri="{FF2B5EF4-FFF2-40B4-BE49-F238E27FC236}">
                <a16:creationId xmlns:a16="http://schemas.microsoft.com/office/drawing/2014/main" xmlns="" id="{09107C58-927C-4BD0-9000-BCC781B7370A}"/>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1" name="Rectangle 10">
            <a:extLst>
              <a:ext uri="{FF2B5EF4-FFF2-40B4-BE49-F238E27FC236}">
                <a16:creationId xmlns:a16="http://schemas.microsoft.com/office/drawing/2014/main" xmlns="" id="{B6CA9FFD-0D74-4C52-A2A9-B1A2640A91C6}"/>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2" name="Text Placeholder 4">
            <a:extLst>
              <a:ext uri="{FF2B5EF4-FFF2-40B4-BE49-F238E27FC236}">
                <a16:creationId xmlns:a16="http://schemas.microsoft.com/office/drawing/2014/main" xmlns="" id="{E21DAC67-D677-420F-82A3-BEE6F132ADFC}"/>
              </a:ext>
            </a:extLst>
          </p:cNvPr>
          <p:cNvSpPr>
            <a:spLocks noGrp="1"/>
          </p:cNvSpPr>
          <p:nvPr>
            <p:ph type="body" sz="quarter" idx="18"/>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711983687"/>
      </p:ext>
    </p:extLst>
  </p:cSld>
  <p:clrMapOvr>
    <a:masterClrMapping/>
  </p:clrMapOvr>
  <p:extLst mod="1">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ext_green shape">
    <p:spTree>
      <p:nvGrpSpPr>
        <p:cNvPr id="1" name=""/>
        <p:cNvGrpSpPr/>
        <p:nvPr/>
      </p:nvGrpSpPr>
      <p:grpSpPr>
        <a:xfrm>
          <a:off x="0" y="0"/>
          <a:ext cx="0" cy="0"/>
          <a:chOff x="0" y="0"/>
          <a:chExt cx="0" cy="0"/>
        </a:xfrm>
      </p:grpSpPr>
      <p:sp>
        <p:nvSpPr>
          <p:cNvPr id="7" name="Rectángulo 5">
            <a:extLst>
              <a:ext uri="{FF2B5EF4-FFF2-40B4-BE49-F238E27FC236}">
                <a16:creationId xmlns:a16="http://schemas.microsoft.com/office/drawing/2014/main" xmlns="" id="{55E7EA80-D554-4BE0-8537-82AA1DB53253}"/>
              </a:ext>
            </a:extLst>
          </p:cNvPr>
          <p:cNvSpPr/>
          <p:nvPr userDrawn="1"/>
        </p:nvSpPr>
        <p:spPr>
          <a:xfrm>
            <a:off x="0" y="1480394"/>
            <a:ext cx="12192000" cy="11957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xmlns="" id="{266A9F86-84EB-41A6-A512-47F32A5028D7}"/>
              </a:ext>
            </a:extLst>
          </p:cNvPr>
          <p:cNvSpPr>
            <a:spLocks noGrp="1"/>
          </p:cNvSpPr>
          <p:nvPr>
            <p:ph type="body" sz="quarter" idx="16" hasCustomPrompt="1"/>
          </p:nvPr>
        </p:nvSpPr>
        <p:spPr>
          <a:xfrm>
            <a:off x="1029971" y="1951987"/>
            <a:ext cx="2844000" cy="216000"/>
          </a:xfrm>
          <a:prstGeom prst="rect">
            <a:avLst/>
          </a:prstGeom>
          <a:solidFill>
            <a:schemeClr val="bg2"/>
          </a:solidFill>
        </p:spPr>
        <p:txBody>
          <a:bodyPr lIns="0" tIns="0" rIns="0" bIns="0"/>
          <a:lstStyle>
            <a:lvl1pPr>
              <a:lnSpc>
                <a:spcPct val="90000"/>
              </a:lnSpc>
              <a:spcAft>
                <a:spcPts val="0"/>
              </a:spcAft>
              <a:defRPr sz="1400" b="1" cap="none">
                <a:solidFill>
                  <a:schemeClr val="bg1"/>
                </a:solidFill>
                <a:highlight>
                  <a:srgbClr val="222223"/>
                </a:highlight>
              </a:defRPr>
            </a:lvl1pPr>
            <a:lvl2pPr marL="4320" indent="0">
              <a:lnSpc>
                <a:spcPct val="90000"/>
              </a:lnSpc>
              <a:spcAft>
                <a:spcPts val="0"/>
              </a:spcAft>
              <a:buNone/>
              <a:defRPr sz="1200">
                <a:solidFill>
                  <a:schemeClr val="bg1"/>
                </a:solidFill>
              </a:defRPr>
            </a:lvl2pPr>
          </a:lstStyle>
          <a:p>
            <a:pPr lvl="0"/>
            <a:r>
              <a:rPr lang="nl-NL" dirty="0" err="1"/>
              <a:t>Edit</a:t>
            </a:r>
            <a:r>
              <a:rPr lang="nl-NL" dirty="0"/>
              <a:t> </a:t>
            </a:r>
            <a:r>
              <a:rPr lang="nl-NL" dirty="0" err="1"/>
              <a:t>text</a:t>
            </a:r>
            <a:endParaRPr lang="nl-NL" dirty="0"/>
          </a:p>
        </p:txBody>
      </p:sp>
      <p:pic>
        <p:nvPicPr>
          <p:cNvPr id="3" name="Picture 2"/>
          <p:cNvPicPr>
            <a:picLocks noChangeAspect="1"/>
          </p:cNvPicPr>
          <p:nvPr userDrawn="1"/>
        </p:nvPicPr>
        <p:blipFill>
          <a:blip r:embed="rId2"/>
          <a:stretch>
            <a:fillRect/>
          </a:stretch>
        </p:blipFill>
        <p:spPr>
          <a:xfrm>
            <a:off x="11396219" y="6334371"/>
            <a:ext cx="473276" cy="432000"/>
          </a:xfrm>
          <a:prstGeom prst="rect">
            <a:avLst/>
          </a:prstGeom>
        </p:spPr>
      </p:pic>
      <p:sp>
        <p:nvSpPr>
          <p:cNvPr id="2" name="Title 1"/>
          <p:cNvSpPr>
            <a:spLocks noGrp="1"/>
          </p:cNvSpPr>
          <p:nvPr>
            <p:ph type="title" hasCustomPrompt="1"/>
          </p:nvPr>
        </p:nvSpPr>
        <p:spPr>
          <a:xfrm>
            <a:off x="550863" y="691333"/>
            <a:ext cx="10845800" cy="398571"/>
          </a:xfrm>
        </p:spPr>
        <p:txBody>
          <a:bodyPr vert="horz" lIns="0" tIns="0" rIns="0" bIns="0" anchor="t" anchorCtr="0"/>
          <a:lstStyle>
            <a:lvl1pPr>
              <a:defRPr sz="2800">
                <a:solidFill>
                  <a:schemeClr val="tx1"/>
                </a:solidFill>
                <a:latin typeface="Aharoni" panose="02010803020104030203" pitchFamily="2" charset="-79"/>
                <a:cs typeface="Aharoni" panose="02010803020104030203" pitchFamily="2" charset="-79"/>
              </a:defRPr>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
        <p:nvSpPr>
          <p:cNvPr id="24" name="Text Placeholder 23">
            <a:extLst>
              <a:ext uri="{FF2B5EF4-FFF2-40B4-BE49-F238E27FC236}">
                <a16:creationId xmlns:a16="http://schemas.microsoft.com/office/drawing/2014/main" xmlns="" id="{9D4074B9-54B1-4773-8B3C-2C42B7B90A55}"/>
              </a:ext>
            </a:extLst>
          </p:cNvPr>
          <p:cNvSpPr>
            <a:spLocks noGrp="1"/>
          </p:cNvSpPr>
          <p:nvPr>
            <p:ph type="body" sz="quarter" idx="14" hasCustomPrompt="1"/>
          </p:nvPr>
        </p:nvSpPr>
        <p:spPr>
          <a:xfrm>
            <a:off x="550863" y="2937164"/>
            <a:ext cx="10845800" cy="3071749"/>
          </a:xfrm>
          <a:prstGeom prst="rect">
            <a:avLst/>
          </a:prstGeom>
        </p:spPr>
        <p:txBody>
          <a:bodyPr lIns="0" tIns="0" rIns="0" bIns="0"/>
          <a:lstStyle>
            <a:lvl1pPr marL="174625" indent="-174625">
              <a:lnSpc>
                <a:spcPct val="90000"/>
              </a:lnSpc>
              <a:spcAft>
                <a:spcPts val="0"/>
              </a:spcAft>
              <a:buFont typeface="Wingdings" panose="05000000000000000000" pitchFamily="2" charset="2"/>
              <a:buChar char="§"/>
              <a:defRPr sz="1200" cap="none">
                <a:solidFill>
                  <a:schemeClr val="tx1"/>
                </a:solidFill>
              </a:defRPr>
            </a:lvl1pPr>
            <a:lvl2pPr marL="446088" indent="-174625">
              <a:lnSpc>
                <a:spcPct val="90000"/>
              </a:lnSpc>
              <a:spcAft>
                <a:spcPts val="0"/>
              </a:spcAft>
              <a:buFont typeface="Calibri" panose="020F0502020204030204" pitchFamily="34" charset="0"/>
              <a:buChar char="─"/>
              <a:defRPr sz="1200">
                <a:solidFill>
                  <a:schemeClr val="tx1"/>
                </a:solidFill>
              </a:defRPr>
            </a:lvl2pPr>
            <a:lvl3pPr marL="719138" indent="-149225">
              <a:lnSpc>
                <a:spcPct val="90000"/>
              </a:lnSpc>
              <a:spcAft>
                <a:spcPts val="0"/>
              </a:spcAft>
              <a:defRPr sz="1200">
                <a:solidFill>
                  <a:schemeClr val="tx1"/>
                </a:solidFill>
              </a:defRPr>
            </a:lvl3pPr>
            <a:lvl4pPr>
              <a:defRPr sz="1200"/>
            </a:lvl4pPr>
            <a:lvl5pPr>
              <a:defRPr sz="1200"/>
            </a:lvl5pPr>
          </a:lstStyle>
          <a:p>
            <a:pPr lvl="0"/>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
        <p:nvSpPr>
          <p:cNvPr id="15" name="Text Placeholder 7">
            <a:extLst>
              <a:ext uri="{FF2B5EF4-FFF2-40B4-BE49-F238E27FC236}">
                <a16:creationId xmlns:a16="http://schemas.microsoft.com/office/drawing/2014/main" xmlns="" id="{652F3575-7AEC-4FD3-9F8B-D4BC9F6E9565}"/>
              </a:ext>
            </a:extLst>
          </p:cNvPr>
          <p:cNvSpPr>
            <a:spLocks noGrp="1"/>
          </p:cNvSpPr>
          <p:nvPr>
            <p:ph type="body" sz="quarter" idx="15" hasCustomPrompt="1"/>
          </p:nvPr>
        </p:nvSpPr>
        <p:spPr>
          <a:xfrm>
            <a:off x="550863" y="221795"/>
            <a:ext cx="10846800" cy="349200"/>
          </a:xfrm>
          <a:prstGeom prst="rect">
            <a:avLst/>
          </a:prstGeom>
        </p:spPr>
        <p:txBody>
          <a:bodyPr lIns="0" tIns="0" rIns="0" bIns="0" anchor="b" anchorCtr="0"/>
          <a:lstStyle>
            <a:lvl1pPr>
              <a:defRPr sz="1600" cap="none">
                <a:solidFill>
                  <a:schemeClr val="tx1"/>
                </a:solidFill>
              </a:defRPr>
            </a:lvl1pPr>
          </a:lstStyle>
          <a:p>
            <a:pPr lvl="0"/>
            <a:r>
              <a:rPr lang="nl-NL" dirty="0" err="1"/>
              <a:t>Edit</a:t>
            </a:r>
            <a:r>
              <a:rPr lang="nl-NL" dirty="0"/>
              <a:t> master </a:t>
            </a:r>
            <a:r>
              <a:rPr lang="nl-NL" dirty="0" err="1"/>
              <a:t>text</a:t>
            </a:r>
            <a:r>
              <a:rPr lang="nl-NL" dirty="0"/>
              <a:t> </a:t>
            </a:r>
            <a:r>
              <a:rPr lang="nl-NL" dirty="0" err="1"/>
              <a:t>styles</a:t>
            </a:r>
            <a:endParaRPr lang="nl-NL" dirty="0"/>
          </a:p>
        </p:txBody>
      </p:sp>
      <p:sp>
        <p:nvSpPr>
          <p:cNvPr id="8" name="Text Placeholder 7">
            <a:extLst>
              <a:ext uri="{FF2B5EF4-FFF2-40B4-BE49-F238E27FC236}">
                <a16:creationId xmlns:a16="http://schemas.microsoft.com/office/drawing/2014/main" xmlns="" id="{C461BF97-B314-436F-AC7B-A98EC29AA15C}"/>
              </a:ext>
            </a:extLst>
          </p:cNvPr>
          <p:cNvSpPr>
            <a:spLocks noGrp="1"/>
          </p:cNvSpPr>
          <p:nvPr>
            <p:ph type="body" sz="quarter" idx="17" hasCustomPrompt="1"/>
          </p:nvPr>
        </p:nvSpPr>
        <p:spPr>
          <a:xfrm>
            <a:off x="1029971" y="2244145"/>
            <a:ext cx="2844000" cy="216000"/>
          </a:xfrm>
          <a:prstGeom prst="rect">
            <a:avLst/>
          </a:prstGeom>
          <a:solidFill>
            <a:schemeClr val="bg2"/>
          </a:solidFill>
        </p:spPr>
        <p:txBody>
          <a:bodyPr lIns="0" tIns="0" rIns="0" bIns="0"/>
          <a:lstStyle>
            <a:lvl1pPr>
              <a:lnSpc>
                <a:spcPct val="90000"/>
              </a:lnSpc>
              <a:spcAft>
                <a:spcPts val="0"/>
              </a:spcAft>
              <a:defRPr sz="1200" cap="none">
                <a:solidFill>
                  <a:schemeClr val="bg1"/>
                </a:solidFill>
              </a:defRPr>
            </a:lvl1pPr>
            <a:lvl2pPr>
              <a:lnSpc>
                <a:spcPct val="90000"/>
              </a:lnSpc>
              <a:spcAft>
                <a:spcPts val="0"/>
              </a:spcAft>
              <a:defRPr sz="1200">
                <a:solidFill>
                  <a:schemeClr val="bg1"/>
                </a:solidFill>
              </a:defRPr>
            </a:lvl2pPr>
            <a:lvl3pPr>
              <a:lnSpc>
                <a:spcPct val="90000"/>
              </a:lnSpc>
              <a:spcAft>
                <a:spcPts val="0"/>
              </a:spcAft>
              <a:defRPr sz="1200">
                <a:solidFill>
                  <a:schemeClr val="bg1"/>
                </a:solidFill>
              </a:defRPr>
            </a:lvl3pPr>
            <a:lvl4pPr>
              <a:lnSpc>
                <a:spcPct val="90000"/>
              </a:lnSpc>
              <a:spcAft>
                <a:spcPts val="0"/>
              </a:spcAft>
              <a:defRPr sz="1200">
                <a:solidFill>
                  <a:schemeClr val="bg1"/>
                </a:solidFill>
              </a:defRPr>
            </a:lvl4pPr>
            <a:lvl5pPr>
              <a:lnSpc>
                <a:spcPct val="90000"/>
              </a:lnSpc>
              <a:spcAft>
                <a:spcPts val="0"/>
              </a:spcAft>
              <a:defRPr sz="1200">
                <a:solidFill>
                  <a:schemeClr val="bg1"/>
                </a:solidFill>
              </a:defRPr>
            </a:lvl5pPr>
          </a:lstStyle>
          <a:p>
            <a:pPr lvl="0"/>
            <a:r>
              <a:rPr lang="nl-NL" dirty="0" err="1"/>
              <a:t>Edit</a:t>
            </a:r>
            <a:r>
              <a:rPr lang="nl-NL" dirty="0"/>
              <a:t> </a:t>
            </a:r>
            <a:r>
              <a:rPr lang="nl-NL" dirty="0" err="1"/>
              <a:t>text</a:t>
            </a:r>
            <a:endParaRPr lang="nl-NL" dirty="0"/>
          </a:p>
        </p:txBody>
      </p:sp>
      <p:sp>
        <p:nvSpPr>
          <p:cNvPr id="10" name="TextBox 9">
            <a:extLst>
              <a:ext uri="{FF2B5EF4-FFF2-40B4-BE49-F238E27FC236}">
                <a16:creationId xmlns:a16="http://schemas.microsoft.com/office/drawing/2014/main" xmlns="" id="{9AC33C62-DBF2-49EB-A839-FC92442F774E}"/>
              </a:ext>
            </a:extLst>
          </p:cNvPr>
          <p:cNvSpPr txBox="1"/>
          <p:nvPr userDrawn="1"/>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‹nr.›</a:t>
            </a:fld>
            <a:endParaRPr lang="nl-NL" sz="1000" kern="1200" noProof="0" dirty="0">
              <a:solidFill>
                <a:schemeClr val="accent2"/>
              </a:solidFill>
              <a:latin typeface="+mn-lt"/>
              <a:ea typeface="+mn-ea"/>
              <a:cs typeface="+mn-cs"/>
            </a:endParaRPr>
          </a:p>
        </p:txBody>
      </p:sp>
      <p:sp>
        <p:nvSpPr>
          <p:cNvPr id="11" name="Rectangle 10">
            <a:extLst>
              <a:ext uri="{FF2B5EF4-FFF2-40B4-BE49-F238E27FC236}">
                <a16:creationId xmlns:a16="http://schemas.microsoft.com/office/drawing/2014/main" xmlns="" id="{20C7D0DF-9358-4AE9-8DCA-AF6A6AAAD62A}"/>
              </a:ext>
            </a:extLst>
          </p:cNvPr>
          <p:cNvSpPr/>
          <p:nvPr userDrawn="1"/>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
        <p:nvSpPr>
          <p:cNvPr id="13" name="Text Placeholder 4">
            <a:extLst>
              <a:ext uri="{FF2B5EF4-FFF2-40B4-BE49-F238E27FC236}">
                <a16:creationId xmlns:a16="http://schemas.microsoft.com/office/drawing/2014/main" xmlns="" id="{1C8B05B5-4CB0-499F-AA0E-627D8DF8F4EE}"/>
              </a:ext>
            </a:extLst>
          </p:cNvPr>
          <p:cNvSpPr>
            <a:spLocks noGrp="1"/>
          </p:cNvSpPr>
          <p:nvPr>
            <p:ph type="body" sz="quarter" idx="18"/>
          </p:nvPr>
        </p:nvSpPr>
        <p:spPr>
          <a:xfrm>
            <a:off x="550863" y="6554639"/>
            <a:ext cx="9576000" cy="179833"/>
          </a:xfrm>
          <a:prstGeom prst="rect">
            <a:avLst/>
          </a:prstGeom>
        </p:spPr>
        <p:txBody>
          <a:bodyPr lIns="0" tIns="0" rIns="0" bIns="0" anchor="b" anchorCtr="0"/>
          <a:lstStyle>
            <a:lvl1pPr>
              <a:lnSpc>
                <a:spcPct val="90000"/>
              </a:lnSpc>
              <a:spcAft>
                <a:spcPts val="0"/>
              </a:spcAft>
              <a:defRPr sz="1100" cap="none"/>
            </a:lvl1pPr>
          </a:lstStyle>
          <a:p>
            <a:pPr lvl="0"/>
            <a:r>
              <a:rPr lang="nl-NL"/>
              <a:t>Edit Master text styles</a:t>
            </a:r>
            <a:endParaRPr lang="nl-NL" dirty="0"/>
          </a:p>
        </p:txBody>
      </p:sp>
    </p:spTree>
    <p:extLst>
      <p:ext uri="{BB962C8B-B14F-4D97-AF65-F5344CB8AC3E}">
        <p14:creationId xmlns:p14="http://schemas.microsoft.com/office/powerpoint/2010/main" val="2520778000"/>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Tree>
    <p:extLst>
      <p:ext uri="{BB962C8B-B14F-4D97-AF65-F5344CB8AC3E}">
        <p14:creationId xmlns:p14="http://schemas.microsoft.com/office/powerpoint/2010/main" val="1179344813"/>
      </p:ext>
    </p:extLst>
  </p:cSld>
  <p:clrMap bg1="lt1" tx1="dk1" bg2="lt2" tx2="dk2" accent1="accent1" accent2="accent2" accent3="accent3" accent4="accent4" accent5="accent5" accent6="accent6" hlink="hlink" folHlink="folHlink"/>
  <p:sldLayoutIdLst>
    <p:sldLayoutId id="2147493469" r:id="rId1"/>
    <p:sldLayoutId id="2147493454" r:id="rId2"/>
    <p:sldLayoutId id="2147493501" r:id="rId3"/>
    <p:sldLayoutId id="2147493475" r:id="rId4"/>
    <p:sldLayoutId id="2147493482" r:id="rId5"/>
    <p:sldLayoutId id="2147493487" r:id="rId6"/>
    <p:sldLayoutId id="2147493476" r:id="rId7"/>
    <p:sldLayoutId id="2147493455" r:id="rId8"/>
    <p:sldLayoutId id="2147493489" r:id="rId9"/>
    <p:sldLayoutId id="2147493470" r:id="rId10"/>
    <p:sldLayoutId id="2147493478" r:id="rId11"/>
    <p:sldLayoutId id="2147493500" r:id="rId12"/>
    <p:sldLayoutId id="2147493486" r:id="rId13"/>
    <p:sldLayoutId id="2147493499" r:id="rId14"/>
    <p:sldLayoutId id="2147493497" r:id="rId15"/>
    <p:sldLayoutId id="2147493474" r:id="rId16"/>
    <p:sldLayoutId id="2147493472" r:id="rId17"/>
    <p:sldLayoutId id="2147493492" r:id="rId18"/>
    <p:sldLayoutId id="2147493477" r:id="rId19"/>
    <p:sldLayoutId id="2147493493" r:id="rId20"/>
    <p:sldLayoutId id="2147493527" r:id="rId21"/>
    <p:sldLayoutId id="2147493528" r:id="rId22"/>
    <p:sldLayoutId id="2147493529" r:id="rId23"/>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232914" indent="-228594" algn="l" defTabSz="1232345" rtl="0" eaLnBrk="1" latinLnBrk="0" hangingPunct="1">
        <a:lnSpc>
          <a:spcPct val="90000"/>
        </a:lnSpc>
        <a:spcBef>
          <a:spcPts val="400"/>
        </a:spcBef>
        <a:spcAft>
          <a:spcPts val="0"/>
        </a:spcAft>
        <a:buFont typeface="Wingdings" panose="05000000000000000000" pitchFamily="2" charset="2"/>
        <a:buChar char="§"/>
        <a:defRPr sz="1600" kern="1200">
          <a:solidFill>
            <a:schemeClr val="tx1"/>
          </a:solidFill>
          <a:latin typeface="+mn-lt"/>
          <a:ea typeface="+mn-ea"/>
          <a:cs typeface="+mn-cs"/>
        </a:defRPr>
      </a:lvl2pPr>
      <a:lvl3pPr marL="249063" indent="-249063" algn="l" defTabSz="1232345" rtl="0" eaLnBrk="1" latinLnBrk="0" hangingPunct="1">
        <a:lnSpc>
          <a:spcPct val="90000"/>
        </a:lnSpc>
        <a:spcBef>
          <a:spcPts val="400"/>
        </a:spcBef>
        <a:spcAft>
          <a:spcPts val="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47" userDrawn="1">
          <p15:clr>
            <a:srgbClr val="F26B43"/>
          </p15:clr>
        </p15:guide>
        <p15:guide id="2" orient="horz" pos="6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title</a:t>
            </a:r>
            <a:endParaRPr lang="nl-NL" noProof="0" dirty="0"/>
          </a:p>
        </p:txBody>
      </p:sp>
    </p:spTree>
    <p:extLst>
      <p:ext uri="{BB962C8B-B14F-4D97-AF65-F5344CB8AC3E}">
        <p14:creationId xmlns:p14="http://schemas.microsoft.com/office/powerpoint/2010/main" val="1918253915"/>
      </p:ext>
    </p:extLst>
  </p:cSld>
  <p:clrMap bg1="lt1" tx1="dk1" bg2="lt2" tx2="dk2" accent1="accent1" accent2="accent2" accent3="accent3" accent4="accent4" accent5="accent5" accent6="accent6" hlink="hlink" folHlink="folHlink"/>
  <p:sldLayoutIdLst>
    <p:sldLayoutId id="2147493503" r:id="rId1"/>
    <p:sldLayoutId id="2147493504" r:id="rId2"/>
    <p:sldLayoutId id="2147493505" r:id="rId3"/>
    <p:sldLayoutId id="2147493506" r:id="rId4"/>
    <p:sldLayoutId id="2147493507" r:id="rId5"/>
    <p:sldLayoutId id="2147493508" r:id="rId6"/>
    <p:sldLayoutId id="2147493509" r:id="rId7"/>
    <p:sldLayoutId id="2147493510" r:id="rId8"/>
    <p:sldLayoutId id="2147493511" r:id="rId9"/>
    <p:sldLayoutId id="2147493512" r:id="rId10"/>
    <p:sldLayoutId id="2147493513" r:id="rId11"/>
    <p:sldLayoutId id="2147493514" r:id="rId12"/>
    <p:sldLayoutId id="2147493515" r:id="rId13"/>
    <p:sldLayoutId id="2147493516" r:id="rId14"/>
    <p:sldLayoutId id="2147493517" r:id="rId15"/>
    <p:sldLayoutId id="2147493518" r:id="rId16"/>
    <p:sldLayoutId id="2147493519" r:id="rId17"/>
    <p:sldLayoutId id="2147493520" r:id="rId18"/>
    <p:sldLayoutId id="2147493521" r:id="rId19"/>
    <p:sldLayoutId id="2147493522" r:id="rId20"/>
    <p:sldLayoutId id="2147493523" r:id="rId21"/>
    <p:sldLayoutId id="2147493524" r:id="rId22"/>
    <p:sldLayoutId id="2147493525" r:id="rId23"/>
    <p:sldLayoutId id="2147493526" r:id="rId2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232914" indent="-228594" algn="l" defTabSz="1232345" rtl="0" eaLnBrk="1" latinLnBrk="0" hangingPunct="1">
        <a:lnSpc>
          <a:spcPct val="90000"/>
        </a:lnSpc>
        <a:spcBef>
          <a:spcPts val="400"/>
        </a:spcBef>
        <a:spcAft>
          <a:spcPts val="0"/>
        </a:spcAft>
        <a:buFont typeface="Wingdings" panose="05000000000000000000" pitchFamily="2" charset="2"/>
        <a:buChar char="§"/>
        <a:defRPr sz="1600" kern="1200">
          <a:solidFill>
            <a:schemeClr val="tx1"/>
          </a:solidFill>
          <a:latin typeface="+mn-lt"/>
          <a:ea typeface="+mn-ea"/>
          <a:cs typeface="+mn-cs"/>
        </a:defRPr>
      </a:lvl2pPr>
      <a:lvl3pPr marL="249063" indent="-249063" algn="l" defTabSz="1232345" rtl="0" eaLnBrk="1" latinLnBrk="0" hangingPunct="1">
        <a:lnSpc>
          <a:spcPct val="90000"/>
        </a:lnSpc>
        <a:spcBef>
          <a:spcPts val="400"/>
        </a:spcBef>
        <a:spcAft>
          <a:spcPts val="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47">
          <p15:clr>
            <a:srgbClr val="F26B43"/>
          </p15:clr>
        </p15:guide>
        <p15:guide id="2" orient="horz" pos="6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emf"/><Relationship Id="rId7" Type="http://schemas.openxmlformats.org/officeDocument/2006/relationships/image" Target="../media/image3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tags" Target="../tags/tag3.xml"/><Relationship Id="rId7"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D101134F-E5B1-4EF8-9F54-DC4A990A47E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28" name="Title 27">
            <a:extLst>
              <a:ext uri="{FF2B5EF4-FFF2-40B4-BE49-F238E27FC236}">
                <a16:creationId xmlns:a16="http://schemas.microsoft.com/office/drawing/2014/main" xmlns="" id="{A82E99D2-9926-4261-9E61-7B30BB5D540C}"/>
              </a:ext>
            </a:extLst>
          </p:cNvPr>
          <p:cNvSpPr>
            <a:spLocks noGrp="1"/>
          </p:cNvSpPr>
          <p:nvPr>
            <p:ph type="ctrTitle"/>
          </p:nvPr>
        </p:nvSpPr>
        <p:spPr>
          <a:xfrm>
            <a:off x="550861" y="1752599"/>
            <a:ext cx="6104377" cy="1757363"/>
          </a:xfrm>
        </p:spPr>
        <p:txBody>
          <a:bodyPr/>
          <a:lstStyle/>
          <a:p>
            <a:r>
              <a:rPr lang="nl-NL" dirty="0"/>
              <a:t>Onderzoek naar de invulling van het Dalweggebied in Soest</a:t>
            </a:r>
          </a:p>
        </p:txBody>
      </p:sp>
      <p:sp>
        <p:nvSpPr>
          <p:cNvPr id="13" name="Subtitle 12">
            <a:extLst>
              <a:ext uri="{FF2B5EF4-FFF2-40B4-BE49-F238E27FC236}">
                <a16:creationId xmlns:a16="http://schemas.microsoft.com/office/drawing/2014/main" xmlns="" id="{6193A1C7-B597-4AA7-877C-DAC6576B841E}"/>
              </a:ext>
            </a:extLst>
          </p:cNvPr>
          <p:cNvSpPr>
            <a:spLocks noGrp="1"/>
          </p:cNvSpPr>
          <p:nvPr>
            <p:ph type="subTitle" idx="1"/>
          </p:nvPr>
        </p:nvSpPr>
        <p:spPr/>
        <p:txBody>
          <a:bodyPr/>
          <a:lstStyle/>
          <a:p>
            <a:r>
              <a:rPr lang="nl-NL" dirty="0"/>
              <a:t>Rapport voor Gemeente Soest</a:t>
            </a:r>
          </a:p>
        </p:txBody>
      </p:sp>
      <p:sp>
        <p:nvSpPr>
          <p:cNvPr id="6" name="Text Placeholder 5">
            <a:extLst>
              <a:ext uri="{FF2B5EF4-FFF2-40B4-BE49-F238E27FC236}">
                <a16:creationId xmlns:a16="http://schemas.microsoft.com/office/drawing/2014/main" xmlns="" id="{1A8A0839-3BF3-411E-A6CD-4E0A7BA67FF1}"/>
              </a:ext>
            </a:extLst>
          </p:cNvPr>
          <p:cNvSpPr>
            <a:spLocks noGrp="1"/>
          </p:cNvSpPr>
          <p:nvPr>
            <p:ph type="body" sz="quarter" idx="13"/>
          </p:nvPr>
        </p:nvSpPr>
        <p:spPr/>
        <p:txBody>
          <a:bodyPr/>
          <a:lstStyle/>
          <a:p>
            <a:r>
              <a:rPr lang="nl-NL" dirty="0"/>
              <a:t>© Ipsos 2019.  </a:t>
            </a:r>
            <a:r>
              <a:rPr lang="nl-NL" dirty="0" err="1"/>
              <a:t>All</a:t>
            </a:r>
            <a:r>
              <a:rPr lang="nl-NL" dirty="0"/>
              <a:t> </a:t>
            </a:r>
            <a:r>
              <a:rPr lang="nl-NL" dirty="0" err="1"/>
              <a:t>rights</a:t>
            </a:r>
            <a:r>
              <a:rPr lang="nl-NL" dirty="0"/>
              <a:t> </a:t>
            </a:r>
            <a:r>
              <a:rPr lang="nl-NL" dirty="0" err="1"/>
              <a:t>reserved</a:t>
            </a:r>
            <a:r>
              <a:rPr lang="nl-NL" dirty="0"/>
              <a:t>. </a:t>
            </a:r>
            <a:r>
              <a:rPr lang="nl-NL" dirty="0" err="1"/>
              <a:t>Contains</a:t>
            </a:r>
            <a:r>
              <a:rPr lang="nl-NL" dirty="0"/>
              <a:t> Ipsos' </a:t>
            </a:r>
            <a:r>
              <a:rPr lang="nl-NL" dirty="0" err="1"/>
              <a:t>Confidential</a:t>
            </a:r>
            <a:r>
              <a:rPr lang="nl-NL" dirty="0"/>
              <a:t> </a:t>
            </a:r>
            <a:r>
              <a:rPr lang="nl-NL" dirty="0" err="1"/>
              <a:t>and</a:t>
            </a:r>
            <a:r>
              <a:rPr lang="nl-NL" dirty="0"/>
              <a:t> </a:t>
            </a:r>
            <a:r>
              <a:rPr lang="nl-NL" dirty="0" err="1"/>
              <a:t>Proprietary</a:t>
            </a:r>
            <a:r>
              <a:rPr lang="nl-NL" dirty="0"/>
              <a:t> information </a:t>
            </a:r>
            <a:r>
              <a:rPr lang="nl-NL" dirty="0" err="1"/>
              <a:t>and</a:t>
            </a:r>
            <a:r>
              <a:rPr lang="nl-NL" dirty="0"/>
              <a:t> </a:t>
            </a:r>
            <a:r>
              <a:rPr lang="nl-NL" dirty="0" err="1"/>
              <a:t>may</a:t>
            </a:r>
            <a:r>
              <a:rPr lang="nl-NL" dirty="0"/>
              <a:t> </a:t>
            </a:r>
            <a:r>
              <a:rPr lang="nl-NL" dirty="0" err="1"/>
              <a:t>not</a:t>
            </a:r>
            <a:r>
              <a:rPr lang="nl-NL" dirty="0"/>
              <a:t> </a:t>
            </a:r>
            <a:r>
              <a:rPr lang="nl-NL" dirty="0" err="1"/>
              <a:t>be</a:t>
            </a:r>
            <a:r>
              <a:rPr lang="nl-NL" dirty="0"/>
              <a:t> </a:t>
            </a:r>
            <a:r>
              <a:rPr lang="nl-NL" dirty="0" err="1"/>
              <a:t>disclosed</a:t>
            </a:r>
            <a:r>
              <a:rPr lang="nl-NL" dirty="0"/>
              <a:t> or </a:t>
            </a:r>
            <a:r>
              <a:rPr lang="nl-NL" dirty="0" err="1"/>
              <a:t>reproduced</a:t>
            </a:r>
            <a:r>
              <a:rPr lang="nl-NL" dirty="0"/>
              <a:t> without </a:t>
            </a:r>
            <a:r>
              <a:rPr lang="nl-NL" dirty="0" err="1"/>
              <a:t>the</a:t>
            </a:r>
            <a:r>
              <a:rPr lang="nl-NL" dirty="0"/>
              <a:t> prior </a:t>
            </a:r>
            <a:r>
              <a:rPr lang="nl-NL" dirty="0" err="1"/>
              <a:t>written</a:t>
            </a:r>
            <a:r>
              <a:rPr lang="nl-NL" dirty="0"/>
              <a:t> consent of Ipsos. </a:t>
            </a:r>
          </a:p>
        </p:txBody>
      </p:sp>
      <p:sp>
        <p:nvSpPr>
          <p:cNvPr id="7" name="Text Placeholder 6">
            <a:extLst>
              <a:ext uri="{FF2B5EF4-FFF2-40B4-BE49-F238E27FC236}">
                <a16:creationId xmlns:a16="http://schemas.microsoft.com/office/drawing/2014/main" xmlns="" id="{8E50A1B2-75C5-4408-99F2-F04D4E97AC22}"/>
              </a:ext>
            </a:extLst>
          </p:cNvPr>
          <p:cNvSpPr>
            <a:spLocks noGrp="1"/>
          </p:cNvSpPr>
          <p:nvPr>
            <p:ph type="body" sz="quarter" idx="14"/>
          </p:nvPr>
        </p:nvSpPr>
        <p:spPr/>
        <p:txBody>
          <a:bodyPr/>
          <a:lstStyle/>
          <a:p>
            <a:pPr>
              <a:lnSpc>
                <a:spcPct val="90000"/>
              </a:lnSpc>
              <a:spcAft>
                <a:spcPts val="0"/>
              </a:spcAft>
            </a:pPr>
            <a:r>
              <a:rPr lang="nl-NL" dirty="0"/>
              <a:t>Project: 19044303</a:t>
            </a:r>
          </a:p>
          <a:p>
            <a:pPr>
              <a:lnSpc>
                <a:spcPct val="90000"/>
              </a:lnSpc>
              <a:spcAft>
                <a:spcPts val="0"/>
              </a:spcAft>
            </a:pPr>
            <a:r>
              <a:rPr lang="nl-NL" dirty="0"/>
              <a:t>Amsterdam, 21 juni 2019 </a:t>
            </a:r>
          </a:p>
        </p:txBody>
      </p:sp>
      <p:pic>
        <p:nvPicPr>
          <p:cNvPr id="8" name="Picture 7">
            <a:extLst>
              <a:ext uri="{FF2B5EF4-FFF2-40B4-BE49-F238E27FC236}">
                <a16:creationId xmlns:a16="http://schemas.microsoft.com/office/drawing/2014/main" xmlns="" id="{E2B064B4-8A48-47AF-A696-C060132E6B6F}"/>
              </a:ext>
            </a:extLst>
          </p:cNvPr>
          <p:cNvPicPr>
            <a:picLocks noChangeAspect="1"/>
          </p:cNvPicPr>
          <p:nvPr/>
        </p:nvPicPr>
        <p:blipFill>
          <a:blip r:embed="rId4"/>
          <a:stretch>
            <a:fillRect/>
          </a:stretch>
        </p:blipFill>
        <p:spPr>
          <a:xfrm>
            <a:off x="10872437" y="5673055"/>
            <a:ext cx="1197778" cy="1093316"/>
          </a:xfrm>
          <a:prstGeom prst="rect">
            <a:avLst/>
          </a:prstGeom>
        </p:spPr>
      </p:pic>
      <p:sp>
        <p:nvSpPr>
          <p:cNvPr id="30" name="Freeform: Shape 29">
            <a:extLst>
              <a:ext uri="{FF2B5EF4-FFF2-40B4-BE49-F238E27FC236}">
                <a16:creationId xmlns:a16="http://schemas.microsoft.com/office/drawing/2014/main" xmlns="" id="{2B1DD54F-B120-49F9-8B26-C6C440FC7CAB}"/>
              </a:ext>
            </a:extLst>
          </p:cNvPr>
          <p:cNvSpPr/>
          <p:nvPr/>
        </p:nvSpPr>
        <p:spPr>
          <a:xfrm flipH="1">
            <a:off x="6087622"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rgbClr val="434345">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373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xmlns="" id="{5711290F-03BC-44B5-A5B4-E7BCCFEEA75C}"/>
              </a:ext>
            </a:extLst>
          </p:cNvPr>
          <p:cNvPicPr>
            <a:picLocks noGrp="1" noChangeAspect="1"/>
          </p:cNvPicPr>
          <p:nvPr>
            <p:ph type="pic" sz="quarter" idx="15"/>
          </p:nvPr>
        </p:nvPicPr>
        <p:blipFill>
          <a:blip r:embed="rId3"/>
          <a:srcRect l="26388" r="26388"/>
          <a:stretch>
            <a:fillRect/>
          </a:stretch>
        </p:blipFill>
        <p:spPr/>
      </p:pic>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67504" y="691333"/>
            <a:ext cx="6269059" cy="1006429"/>
          </a:xfrm>
        </p:spPr>
        <p:txBody>
          <a:bodyPr/>
          <a:lstStyle/>
          <a:p>
            <a:r>
              <a:rPr lang="nl-NL" sz="2400" dirty="0"/>
              <a:t>Ongeveer de helft is tevreden met het huidige aantal parkeerplaatsen in het Dalweggebied</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a:xfrm>
            <a:off x="550863" y="1901969"/>
            <a:ext cx="6268605" cy="3687845"/>
          </a:xfrm>
        </p:spPr>
        <p:txBody>
          <a:bodyPr/>
          <a:lstStyle/>
          <a:p>
            <a:endParaRPr lang="nl-NL" dirty="0">
              <a:sym typeface="Wingdings" pitchFamily="2" charset="2"/>
            </a:endParaRPr>
          </a:p>
          <a:p>
            <a:pPr lvl="0"/>
            <a:r>
              <a:rPr lang="nl-NL" dirty="0"/>
              <a:t>Respondenten zijn ‘s avonds meer tevreden over de parkeergelegenheid in het Dalweggebied dan overdag (55% vs. 44%). </a:t>
            </a:r>
          </a:p>
          <a:p>
            <a:pPr lvl="0"/>
            <a:r>
              <a:rPr lang="nl-NL" dirty="0"/>
              <a:t>Overdag zijn 14% van de respondenten ontevreden met het huidige aantal parkeerplaatsen in het Dalweggebied, 26% vindt het huidige aantal niet goed en niet slecht en 16% weet het niet. </a:t>
            </a:r>
            <a:endParaRPr lang="nl-NL" dirty="0">
              <a:solidFill>
                <a:srgbClr val="FF0000"/>
              </a:solidFill>
            </a:endParaRP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7"/>
          </p:nvPr>
        </p:nvSpPr>
        <p:spPr/>
        <p:txBody>
          <a:bodyPr/>
          <a:lstStyle/>
          <a:p>
            <a:r>
              <a:rPr lang="nl-NL" dirty="0"/>
              <a:t>Belangrijkste inzichten</a:t>
            </a:r>
          </a:p>
        </p:txBody>
      </p:sp>
      <p:sp>
        <p:nvSpPr>
          <p:cNvPr id="12" name="Text Placeholder 11">
            <a:extLst>
              <a:ext uri="{FF2B5EF4-FFF2-40B4-BE49-F238E27FC236}">
                <a16:creationId xmlns:a16="http://schemas.microsoft.com/office/drawing/2014/main" xmlns="" id="{90D14F1C-27D5-4044-BA9B-D161EEC2C764}"/>
              </a:ext>
            </a:extLst>
          </p:cNvPr>
          <p:cNvSpPr>
            <a:spLocks noGrp="1"/>
          </p:cNvSpPr>
          <p:nvPr>
            <p:ph type="body" sz="quarter" idx="18"/>
          </p:nvPr>
        </p:nvSpPr>
        <p:spPr/>
        <p:txBody>
          <a:bodyPr/>
          <a:lstStyle/>
          <a:p>
            <a:r>
              <a:rPr lang="nl-NL"/>
              <a:t>Q5: Wat </a:t>
            </a:r>
            <a:r>
              <a:rPr lang="nl-NL" dirty="0"/>
              <a:t>vindt u van het huidige aantal parkeerplaatsen in het Dalweggebied, zowel overdag als ‘s avonds?</a:t>
            </a:r>
            <a:endParaRPr lang="nl-NL" i="1" dirty="0"/>
          </a:p>
          <a:p>
            <a:r>
              <a:rPr lang="nl-NL" i="1" dirty="0"/>
              <a:t>Basis: alle respondenten (n=</a:t>
            </a:r>
            <a:r>
              <a:rPr lang="nl-NL" i="1"/>
              <a:t>493)</a:t>
            </a:r>
            <a:endParaRPr lang="nl-NL" i="1" dirty="0"/>
          </a:p>
        </p:txBody>
      </p:sp>
      <p:pic>
        <p:nvPicPr>
          <p:cNvPr id="6" name="Picture 5">
            <a:extLst>
              <a:ext uri="{FF2B5EF4-FFF2-40B4-BE49-F238E27FC236}">
                <a16:creationId xmlns:a16="http://schemas.microsoft.com/office/drawing/2014/main" xmlns="" id="{094C7BE6-6C54-47E2-BB73-6903AF8A78C1}"/>
              </a:ext>
            </a:extLst>
          </p:cNvPr>
          <p:cNvPicPr/>
          <p:nvPr>
            <p:extLst/>
          </p:nvPr>
        </p:nvPicPr>
        <p:blipFill>
          <a:blip r:embed="rId4"/>
          <a:stretch>
            <a:fillRect/>
          </a:stretch>
        </p:blipFill>
        <p:spPr>
          <a:xfrm>
            <a:off x="383414" y="3046627"/>
            <a:ext cx="7200900" cy="3687845"/>
          </a:xfrm>
          <a:prstGeom prst="rect">
            <a:avLst/>
          </a:prstGeom>
        </p:spPr>
      </p:pic>
      <p:pic>
        <p:nvPicPr>
          <p:cNvPr id="8" name="Picture 7">
            <a:extLst>
              <a:ext uri="{FF2B5EF4-FFF2-40B4-BE49-F238E27FC236}">
                <a16:creationId xmlns:a16="http://schemas.microsoft.com/office/drawing/2014/main" xmlns="" id="{797E72BB-9951-4A83-BD3A-6834BC7448FB}"/>
              </a:ext>
            </a:extLst>
          </p:cNvPr>
          <p:cNvPicPr>
            <a:picLocks noChangeAspect="1"/>
          </p:cNvPicPr>
          <p:nvPr/>
        </p:nvPicPr>
        <p:blipFill>
          <a:blip r:embed="rId5"/>
          <a:stretch>
            <a:fillRect/>
          </a:stretch>
        </p:blipFill>
        <p:spPr>
          <a:xfrm>
            <a:off x="11396219" y="6334371"/>
            <a:ext cx="473276" cy="432000"/>
          </a:xfrm>
          <a:prstGeom prst="rect">
            <a:avLst/>
          </a:prstGeom>
        </p:spPr>
      </p:pic>
      <p:sp>
        <p:nvSpPr>
          <p:cNvPr id="9" name="Rectangle 8">
            <a:extLst>
              <a:ext uri="{FF2B5EF4-FFF2-40B4-BE49-F238E27FC236}">
                <a16:creationId xmlns:a16="http://schemas.microsoft.com/office/drawing/2014/main" xmlns="" id="{7232B1AA-4CE7-4737-8674-0BF3E7E9A90F}"/>
              </a:ext>
            </a:extLst>
          </p:cNvPr>
          <p:cNvSpPr/>
          <p:nvPr/>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
        <p:nvSpPr>
          <p:cNvPr id="10" name="TextBox 9">
            <a:extLst>
              <a:ext uri="{FF2B5EF4-FFF2-40B4-BE49-F238E27FC236}">
                <a16:creationId xmlns:a16="http://schemas.microsoft.com/office/drawing/2014/main" xmlns="" id="{E87E1B95-1CEC-4762-9026-6FFEF079F69F}"/>
              </a:ext>
            </a:extLst>
          </p:cNvPr>
          <p:cNvSpPr txBox="1"/>
          <p:nvPr/>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bg1"/>
                </a:solidFill>
                <a:latin typeface="+mn-lt"/>
                <a:ea typeface="+mn-ea"/>
                <a:cs typeface="+mn-cs"/>
              </a:rPr>
              <a:pPr marL="0" algn="r" defTabSz="1232361" rtl="0" eaLnBrk="1" latinLnBrk="0" hangingPunct="1">
                <a:lnSpc>
                  <a:spcPct val="85000"/>
                </a:lnSpc>
                <a:spcBef>
                  <a:spcPts val="272"/>
                </a:spcBef>
              </a:pPr>
              <a:t>10</a:t>
            </a:fld>
            <a:endParaRPr lang="nl-NL" sz="1000" kern="1200" noProof="0" dirty="0">
              <a:solidFill>
                <a:schemeClr val="bg1"/>
              </a:solidFill>
              <a:latin typeface="+mn-lt"/>
              <a:ea typeface="+mn-ea"/>
              <a:cs typeface="+mn-cs"/>
            </a:endParaRPr>
          </a:p>
        </p:txBody>
      </p:sp>
      <p:sp>
        <p:nvSpPr>
          <p:cNvPr id="11" name="TextBox 10">
            <a:extLst>
              <a:ext uri="{FF2B5EF4-FFF2-40B4-BE49-F238E27FC236}">
                <a16:creationId xmlns:a16="http://schemas.microsoft.com/office/drawing/2014/main" xmlns="" id="{42E11334-4F67-4EA6-AD63-5B7044A7C4A0}"/>
              </a:ext>
            </a:extLst>
          </p:cNvPr>
          <p:cNvSpPr txBox="1"/>
          <p:nvPr/>
        </p:nvSpPr>
        <p:spPr bwMode="gray">
          <a:xfrm>
            <a:off x="2724314" y="3051045"/>
            <a:ext cx="527388" cy="164212"/>
          </a:xfrm>
          <a:prstGeom prst="rect">
            <a:avLst/>
          </a:prstGeom>
          <a:noFill/>
        </p:spPr>
        <p:txBody>
          <a:bodyPr wrap="none" lIns="0" tIns="0" rIns="0" bIns="0" rtlCol="0">
            <a:spAutoFit/>
          </a:bodyPr>
          <a:lstStyle/>
          <a:p>
            <a:pPr defTabSz="1219170">
              <a:spcBef>
                <a:spcPts val="400"/>
              </a:spcBef>
            </a:pPr>
            <a:r>
              <a:rPr lang="nl-NL" sz="1067" b="1" dirty="0">
                <a:solidFill>
                  <a:srgbClr val="000000"/>
                </a:solidFill>
                <a:cs typeface="Arial" pitchFamily="34" charset="0"/>
              </a:rPr>
              <a:t>‘s avonds</a:t>
            </a:r>
          </a:p>
        </p:txBody>
      </p:sp>
    </p:spTree>
    <p:extLst>
      <p:ext uri="{BB962C8B-B14F-4D97-AF65-F5344CB8AC3E}">
        <p14:creationId xmlns:p14="http://schemas.microsoft.com/office/powerpoint/2010/main" val="337411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1006429"/>
          </a:xfrm>
        </p:spPr>
        <p:txBody>
          <a:bodyPr/>
          <a:lstStyle/>
          <a:p>
            <a:r>
              <a:rPr lang="nl-NL" sz="2400" dirty="0"/>
              <a:t>Drie op de tien respondenten vinden het huidige aantal stallingsmogelijkheden voor de fiets/brommer/scooter (zeer) goed. Eén op de zes is hierover ontevreden (16%) </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p:txBody>
          <a:bodyPr/>
          <a:lstStyle/>
          <a:p>
            <a:endParaRPr lang="nl-NL" dirty="0">
              <a:sym typeface="Wingdings" pitchFamily="2" charset="2"/>
            </a:endParaRPr>
          </a:p>
          <a:p>
            <a:pPr lvl="0"/>
            <a:endParaRPr lang="nl-NL"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9" name="Text Placeholder 8">
            <a:extLst>
              <a:ext uri="{FF2B5EF4-FFF2-40B4-BE49-F238E27FC236}">
                <a16:creationId xmlns:a16="http://schemas.microsoft.com/office/drawing/2014/main" xmlns="" id="{B23EE657-6736-4E0D-909A-6ECD09D1F8A1}"/>
              </a:ext>
            </a:extLst>
          </p:cNvPr>
          <p:cNvSpPr>
            <a:spLocks noGrp="1"/>
          </p:cNvSpPr>
          <p:nvPr>
            <p:ph type="body" sz="quarter" idx="18"/>
          </p:nvPr>
        </p:nvSpPr>
        <p:spPr/>
        <p:txBody>
          <a:bodyPr/>
          <a:lstStyle/>
          <a:p>
            <a:r>
              <a:rPr lang="nl-NL" dirty="0"/>
              <a:t>Q6: Wat vindt u van het huidige aantal stallingsmogelijkheden voor de fiets/brommer/scooter in het Dalweggebied?</a:t>
            </a:r>
          </a:p>
          <a:p>
            <a:r>
              <a:rPr lang="nl-NL" i="1" dirty="0"/>
              <a:t>Basis: alle respondenten (n=</a:t>
            </a:r>
            <a:r>
              <a:rPr lang="nl-NL" i="1"/>
              <a:t>493)</a:t>
            </a:r>
            <a:endParaRPr lang="nl-NL" i="1" dirty="0"/>
          </a:p>
        </p:txBody>
      </p:sp>
      <p:pic>
        <p:nvPicPr>
          <p:cNvPr id="6" name="Picture 5">
            <a:extLst>
              <a:ext uri="{FF2B5EF4-FFF2-40B4-BE49-F238E27FC236}">
                <a16:creationId xmlns:a16="http://schemas.microsoft.com/office/drawing/2014/main" xmlns="" id="{25388368-A5FC-4A9C-BB6C-7072EE6983AF}"/>
              </a:ext>
            </a:extLst>
          </p:cNvPr>
          <p:cNvPicPr>
            <a:picLocks noChangeAspect="1"/>
          </p:cNvPicPr>
          <p:nvPr/>
        </p:nvPicPr>
        <p:blipFill>
          <a:blip r:embed="rId3"/>
          <a:stretch>
            <a:fillRect/>
          </a:stretch>
        </p:blipFill>
        <p:spPr>
          <a:xfrm>
            <a:off x="8496572" y="3699772"/>
            <a:ext cx="3695428" cy="2466895"/>
          </a:xfrm>
          <a:prstGeom prst="rect">
            <a:avLst/>
          </a:prstGeom>
        </p:spPr>
      </p:pic>
      <p:pic>
        <p:nvPicPr>
          <p:cNvPr id="7" name="Picture 6">
            <a:extLst>
              <a:ext uri="{FF2B5EF4-FFF2-40B4-BE49-F238E27FC236}">
                <a16:creationId xmlns:a16="http://schemas.microsoft.com/office/drawing/2014/main" xmlns="" id="{C5F3414D-C38D-4838-ADDD-B965A8331076}"/>
              </a:ext>
            </a:extLst>
          </p:cNvPr>
          <p:cNvPicPr/>
          <p:nvPr>
            <p:extLst/>
          </p:nvPr>
        </p:nvPicPr>
        <p:blipFill>
          <a:blip r:embed="rId4"/>
          <a:stretch>
            <a:fillRect/>
          </a:stretch>
        </p:blipFill>
        <p:spPr>
          <a:xfrm>
            <a:off x="923268" y="2538451"/>
            <a:ext cx="7200900" cy="3743325"/>
          </a:xfrm>
          <a:prstGeom prst="rect">
            <a:avLst/>
          </a:prstGeom>
        </p:spPr>
      </p:pic>
    </p:spTree>
    <p:extLst>
      <p:ext uri="{BB962C8B-B14F-4D97-AF65-F5344CB8AC3E}">
        <p14:creationId xmlns:p14="http://schemas.microsoft.com/office/powerpoint/2010/main" val="1330750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1006429"/>
          </a:xfrm>
        </p:spPr>
        <p:txBody>
          <a:bodyPr/>
          <a:lstStyle/>
          <a:p>
            <a:r>
              <a:rPr lang="nl-NL" sz="2400" dirty="0"/>
              <a:t>Het Raadhuisplein/het gemeentehuis is te voet (80%) en per fiets (83%) (zeer) toegankelijk. Over de toegankelijkheid van het grasveld achter het gemeentehuis is een kwart ontevreden</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p:txBody>
          <a:bodyPr/>
          <a:lstStyle/>
          <a:p>
            <a:endParaRPr lang="nl-NL" dirty="0">
              <a:sym typeface="Wingdings" pitchFamily="2" charset="2"/>
            </a:endParaRPr>
          </a:p>
          <a:p>
            <a:pPr lvl="0"/>
            <a:r>
              <a:rPr lang="nl-NL" dirty="0"/>
              <a:t>Vanaf de bezoekersparkeerplaatsen zou de toegankelijkheid nog iets verbeterd kunnen worden: 12% van alle respondenten geeft aan dat het Raadhuisplein/het gemeentehuis (zeer) ontoegankelijk is vanaf de bezoekersparkeerplaatsen. </a:t>
            </a:r>
          </a:p>
          <a:p>
            <a:pPr lvl="0"/>
            <a:r>
              <a:rPr lang="nl-NL" dirty="0"/>
              <a:t>Uit de resultaten blijkt dat vrouwen het Raadhuisplein significant ontoegankelijker vinden dan mannen (18% vs. 7%).</a:t>
            </a:r>
          </a:p>
          <a:p>
            <a:pPr lvl="0"/>
            <a:r>
              <a:rPr lang="nl-NL" dirty="0"/>
              <a:t>Respondenten die jonger zijn dan 35 jaar vinden het Raadhuisplein/het gemeentehuis significant toegankelijker dan respondenten die ouder zijn dan 35 (72% vs. 58%).</a:t>
            </a:r>
          </a:p>
          <a:p>
            <a:pPr lvl="0"/>
            <a:r>
              <a:rPr lang="nl-NL" dirty="0"/>
              <a:t>Ook zou de toegankelijkheid per auto verbeterd kunnen worden: 14% geeft aan dat het Raadhuisplein/het gemeentehuis per auto (zeer) ontoegankelijk is.</a:t>
            </a: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11" name="Text Placeholder 10">
            <a:extLst>
              <a:ext uri="{FF2B5EF4-FFF2-40B4-BE49-F238E27FC236}">
                <a16:creationId xmlns:a16="http://schemas.microsoft.com/office/drawing/2014/main" xmlns="" id="{B5A1EF55-906E-4B78-910A-AA0E82FF6911}"/>
              </a:ext>
            </a:extLst>
          </p:cNvPr>
          <p:cNvSpPr>
            <a:spLocks noGrp="1"/>
          </p:cNvSpPr>
          <p:nvPr>
            <p:ph type="body" sz="quarter" idx="18"/>
          </p:nvPr>
        </p:nvSpPr>
        <p:spPr>
          <a:xfrm>
            <a:off x="550863" y="6554639"/>
            <a:ext cx="3890210" cy="203896"/>
          </a:xfrm>
        </p:spPr>
        <p:txBody>
          <a:bodyPr/>
          <a:lstStyle/>
          <a:p>
            <a:r>
              <a:rPr lang="nl-NL" dirty="0"/>
              <a:t>Q7: Hoe toegankelijk vindt u het Raadhuisplein/het </a:t>
            </a:r>
            <a:r>
              <a:rPr lang="nl-NL"/>
              <a:t>gemeentehuis?</a:t>
            </a:r>
          </a:p>
          <a:p>
            <a:r>
              <a:rPr lang="nl-NL" i="1"/>
              <a:t>Basis: alle respondenten (n=493)</a:t>
            </a:r>
            <a:endParaRPr lang="nl-NL" i="1" dirty="0"/>
          </a:p>
        </p:txBody>
      </p:sp>
      <p:sp>
        <p:nvSpPr>
          <p:cNvPr id="12" name="Text Placeholder 10">
            <a:extLst>
              <a:ext uri="{FF2B5EF4-FFF2-40B4-BE49-F238E27FC236}">
                <a16:creationId xmlns:a16="http://schemas.microsoft.com/office/drawing/2014/main" xmlns="" id="{698BC05A-CB52-4607-A7E4-1B6A8F8C6F4A}"/>
              </a:ext>
            </a:extLst>
          </p:cNvPr>
          <p:cNvSpPr txBox="1">
            <a:spLocks/>
          </p:cNvSpPr>
          <p:nvPr/>
        </p:nvSpPr>
        <p:spPr>
          <a:xfrm>
            <a:off x="4441073" y="6554639"/>
            <a:ext cx="4478338" cy="203896"/>
          </a:xfrm>
          <a:prstGeom prst="rect">
            <a:avLst/>
          </a:prstGeom>
        </p:spPr>
        <p:txBody>
          <a:bodyPr lIns="0" tIns="0" rIns="0" bIns="0" anchor="b" anchorCtr="0"/>
          <a:lstStyle>
            <a:lvl1pPr marL="0" indent="0" algn="l" defTabSz="1232345" rtl="0" eaLnBrk="1" latinLnBrk="0" hangingPunct="1">
              <a:lnSpc>
                <a:spcPct val="90000"/>
              </a:lnSpc>
              <a:spcBef>
                <a:spcPts val="400"/>
              </a:spcBef>
              <a:spcAft>
                <a:spcPts val="0"/>
              </a:spcAft>
              <a:buFont typeface="Arial" panose="020B0604020202020204" pitchFamily="34" charset="0"/>
              <a:buNone/>
              <a:defRPr sz="1100" kern="1200" cap="none" baseline="0">
                <a:solidFill>
                  <a:schemeClr val="tx1"/>
                </a:solidFill>
                <a:latin typeface="+mn-lt"/>
                <a:ea typeface="+mn-ea"/>
                <a:cs typeface="+mn-cs"/>
              </a:defRPr>
            </a:lvl1pPr>
            <a:lvl2pPr marL="232914" indent="-228594" algn="l" defTabSz="1232345" rtl="0" eaLnBrk="1" latinLnBrk="0" hangingPunct="1">
              <a:lnSpc>
                <a:spcPct val="90000"/>
              </a:lnSpc>
              <a:spcBef>
                <a:spcPts val="400"/>
              </a:spcBef>
              <a:spcAft>
                <a:spcPts val="0"/>
              </a:spcAft>
              <a:buFont typeface="Wingdings" panose="05000000000000000000" pitchFamily="2" charset="2"/>
              <a:buChar char="§"/>
              <a:defRPr sz="1600" kern="1200">
                <a:solidFill>
                  <a:schemeClr val="tx1"/>
                </a:solidFill>
                <a:latin typeface="+mn-lt"/>
                <a:ea typeface="+mn-ea"/>
                <a:cs typeface="+mn-cs"/>
              </a:defRPr>
            </a:lvl2pPr>
            <a:lvl3pPr marL="249063" indent="-249063" algn="l" defTabSz="1232345" rtl="0" eaLnBrk="1" latinLnBrk="0" hangingPunct="1">
              <a:lnSpc>
                <a:spcPct val="90000"/>
              </a:lnSpc>
              <a:spcBef>
                <a:spcPts val="400"/>
              </a:spcBef>
              <a:spcAft>
                <a:spcPts val="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nl-NL" dirty="0"/>
              <a:t>               Q8: Hoe toegankelijk vindt u het grasveld achter het gemeentehuis? </a:t>
            </a:r>
          </a:p>
          <a:p>
            <a:r>
              <a:rPr lang="nl-NL" i="1" dirty="0"/>
              <a:t>Basis: alle respondenten (n=493)</a:t>
            </a:r>
          </a:p>
        </p:txBody>
      </p:sp>
      <p:pic>
        <p:nvPicPr>
          <p:cNvPr id="7" name="Picture 6">
            <a:extLst>
              <a:ext uri="{FF2B5EF4-FFF2-40B4-BE49-F238E27FC236}">
                <a16:creationId xmlns:a16="http://schemas.microsoft.com/office/drawing/2014/main" xmlns="" id="{32143643-5D3C-438B-BA9F-DD2D90F1ADE9}"/>
              </a:ext>
            </a:extLst>
          </p:cNvPr>
          <p:cNvPicPr/>
          <p:nvPr>
            <p:extLst/>
          </p:nvPr>
        </p:nvPicPr>
        <p:blipFill>
          <a:blip r:embed="rId3"/>
          <a:stretch>
            <a:fillRect/>
          </a:stretch>
        </p:blipFill>
        <p:spPr>
          <a:xfrm>
            <a:off x="6043613" y="2781300"/>
            <a:ext cx="5153025" cy="3467100"/>
          </a:xfrm>
          <a:prstGeom prst="rect">
            <a:avLst/>
          </a:prstGeom>
        </p:spPr>
      </p:pic>
      <p:pic>
        <p:nvPicPr>
          <p:cNvPr id="8" name="Picture 7">
            <a:extLst>
              <a:ext uri="{FF2B5EF4-FFF2-40B4-BE49-F238E27FC236}">
                <a16:creationId xmlns:a16="http://schemas.microsoft.com/office/drawing/2014/main" xmlns="" id="{3D1D08AC-9654-444A-AC8A-82B98408C3CE}"/>
              </a:ext>
            </a:extLst>
          </p:cNvPr>
          <p:cNvPicPr/>
          <p:nvPr>
            <p:extLst/>
          </p:nvPr>
        </p:nvPicPr>
        <p:blipFill>
          <a:blip r:embed="rId4"/>
          <a:stretch>
            <a:fillRect/>
          </a:stretch>
        </p:blipFill>
        <p:spPr>
          <a:xfrm>
            <a:off x="0" y="2788922"/>
            <a:ext cx="7200900" cy="3571731"/>
          </a:xfrm>
          <a:prstGeom prst="rect">
            <a:avLst/>
          </a:prstGeom>
        </p:spPr>
      </p:pic>
      <p:sp>
        <p:nvSpPr>
          <p:cNvPr id="9" name="TextBox 8">
            <a:extLst>
              <a:ext uri="{FF2B5EF4-FFF2-40B4-BE49-F238E27FC236}">
                <a16:creationId xmlns:a16="http://schemas.microsoft.com/office/drawing/2014/main" xmlns="" id="{F8DF61E3-0D10-473F-81EB-7A6ADC70C3D5}"/>
              </a:ext>
            </a:extLst>
          </p:cNvPr>
          <p:cNvSpPr txBox="1"/>
          <p:nvPr/>
        </p:nvSpPr>
        <p:spPr bwMode="gray">
          <a:xfrm>
            <a:off x="1624224" y="2879746"/>
            <a:ext cx="2476640" cy="164212"/>
          </a:xfrm>
          <a:prstGeom prst="rect">
            <a:avLst/>
          </a:prstGeom>
          <a:noFill/>
        </p:spPr>
        <p:txBody>
          <a:bodyPr wrap="none" lIns="0" tIns="0" rIns="0" bIns="0" rtlCol="0">
            <a:spAutoFit/>
          </a:bodyPr>
          <a:lstStyle/>
          <a:p>
            <a:pPr defTabSz="1219170">
              <a:spcBef>
                <a:spcPts val="400"/>
              </a:spcBef>
            </a:pPr>
            <a:r>
              <a:rPr lang="nl-NL" sz="1067" b="1" dirty="0">
                <a:solidFill>
                  <a:srgbClr val="000000"/>
                </a:solidFill>
                <a:cs typeface="Arial" pitchFamily="34" charset="0"/>
              </a:rPr>
              <a:t>Te voet vanaf de bezoekersparkeerplaatsen</a:t>
            </a:r>
          </a:p>
        </p:txBody>
      </p:sp>
      <p:sp>
        <p:nvSpPr>
          <p:cNvPr id="10" name="TextBox 9">
            <a:extLst>
              <a:ext uri="{FF2B5EF4-FFF2-40B4-BE49-F238E27FC236}">
                <a16:creationId xmlns:a16="http://schemas.microsoft.com/office/drawing/2014/main" xmlns="" id="{1470B460-14DB-432B-9675-8C229A16ED4B}"/>
              </a:ext>
            </a:extLst>
          </p:cNvPr>
          <p:cNvSpPr txBox="1"/>
          <p:nvPr/>
        </p:nvSpPr>
        <p:spPr bwMode="gray">
          <a:xfrm>
            <a:off x="6822141" y="2867934"/>
            <a:ext cx="2927083" cy="164212"/>
          </a:xfrm>
          <a:prstGeom prst="rect">
            <a:avLst/>
          </a:prstGeom>
          <a:noFill/>
        </p:spPr>
        <p:txBody>
          <a:bodyPr wrap="none" lIns="0" tIns="0" rIns="0" bIns="0" rtlCol="0">
            <a:spAutoFit/>
          </a:bodyPr>
          <a:lstStyle/>
          <a:p>
            <a:pPr defTabSz="1219170">
              <a:spcBef>
                <a:spcPts val="400"/>
              </a:spcBef>
            </a:pPr>
            <a:r>
              <a:rPr lang="nl-NL" sz="1067" b="1" dirty="0">
                <a:solidFill>
                  <a:srgbClr val="000000"/>
                </a:solidFill>
                <a:cs typeface="Arial" pitchFamily="34" charset="0"/>
              </a:rPr>
              <a:t>Toegankelijkheid grasveld achter het gemeentehuis</a:t>
            </a:r>
          </a:p>
        </p:txBody>
      </p:sp>
    </p:spTree>
    <p:extLst>
      <p:ext uri="{BB962C8B-B14F-4D97-AF65-F5344CB8AC3E}">
        <p14:creationId xmlns:p14="http://schemas.microsoft.com/office/powerpoint/2010/main" val="208222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A5ADD4-41D6-4B21-9EF7-E24B9D3F4A2C}"/>
              </a:ext>
            </a:extLst>
          </p:cNvPr>
          <p:cNvSpPr>
            <a:spLocks noGrp="1"/>
          </p:cNvSpPr>
          <p:nvPr>
            <p:ph type="title"/>
          </p:nvPr>
        </p:nvSpPr>
        <p:spPr>
          <a:xfrm>
            <a:off x="550863" y="666166"/>
            <a:ext cx="10845800" cy="674031"/>
          </a:xfrm>
        </p:spPr>
        <p:txBody>
          <a:bodyPr/>
          <a:lstStyle/>
          <a:p>
            <a:r>
              <a:rPr lang="nl-NL" sz="2400" dirty="0"/>
              <a:t>Wat kan er volgens u beter op het gebied van bereikbaarheid en toegankelijkheid in het Dalweggebied?</a:t>
            </a:r>
          </a:p>
        </p:txBody>
      </p:sp>
      <p:sp>
        <p:nvSpPr>
          <p:cNvPr id="6" name="Text Box 4">
            <a:extLst>
              <a:ext uri="{FF2B5EF4-FFF2-40B4-BE49-F238E27FC236}">
                <a16:creationId xmlns:a16="http://schemas.microsoft.com/office/drawing/2014/main" xmlns="" id="{89031E2D-8187-48AB-9545-E1114C085F17}"/>
              </a:ext>
            </a:extLst>
          </p:cNvPr>
          <p:cNvSpPr txBox="1">
            <a:spLocks noChangeArrowheads="1"/>
          </p:cNvSpPr>
          <p:nvPr/>
        </p:nvSpPr>
        <p:spPr bwMode="auto">
          <a:xfrm>
            <a:off x="550864" y="6434288"/>
            <a:ext cx="10749108" cy="153888"/>
          </a:xfrm>
          <a:prstGeom prst="rect">
            <a:avLst/>
          </a:prstGeom>
          <a:noFill/>
          <a:ln w="3175">
            <a:noFill/>
            <a:miter lim="800000"/>
            <a:headEnd/>
            <a:tailEnd/>
          </a:ln>
        </p:spPr>
        <p:txBody>
          <a:bodyPr wrap="square" lIns="0" tIns="0" rIns="0" bIns="0" anchor="b" anchorCtr="0">
            <a:spAutoFit/>
          </a:bodyPr>
          <a:lstStyle/>
          <a:p>
            <a:pPr marL="0" marR="0" lvl="0" indent="0" algn="l" defTabSz="1330357" rtl="0" eaLnBrk="1" fontAlgn="auto" latinLnBrk="0" hangingPunct="1">
              <a:lnSpc>
                <a:spcPct val="100000"/>
              </a:lnSpc>
              <a:spcBef>
                <a:spcPct val="50000"/>
              </a:spcBef>
              <a:spcAft>
                <a:spcPts val="0"/>
              </a:spcAft>
              <a:buClrTx/>
              <a:buSzTx/>
              <a:buFontTx/>
              <a:buNone/>
              <a:tabLst/>
              <a:defRPr/>
            </a:pPr>
            <a:r>
              <a:rPr kumimoji="0" lang="nl-NL" sz="1000" b="0" i="1" u="none" strike="noStrike" kern="1200" cap="none" spc="0" normalizeH="0" baseline="0" noProof="0" dirty="0">
                <a:ln>
                  <a:noFill/>
                </a:ln>
                <a:solidFill>
                  <a:srgbClr val="222223"/>
                </a:solidFill>
                <a:effectLst/>
                <a:uLnTx/>
                <a:uFillTx/>
                <a:latin typeface="Calibri"/>
                <a:ea typeface="+mn-ea"/>
                <a:cs typeface="+mn-cs"/>
              </a:rPr>
              <a:t>Q9		</a:t>
            </a:r>
            <a:endParaRPr kumimoji="0" lang="nl-NL" sz="1000" b="0" i="1" u="none" strike="noStrike" kern="1200" cap="none" spc="0" normalizeH="0" baseline="0" noProof="0" dirty="0">
              <a:ln>
                <a:noFill/>
              </a:ln>
              <a:solidFill>
                <a:srgbClr val="222223"/>
              </a:solidFill>
              <a:effectLst/>
              <a:uLnTx/>
              <a:uFillTx/>
              <a:latin typeface="Calibri"/>
              <a:ea typeface="+mn-ea"/>
              <a:cs typeface="Calibri" pitchFamily="34" charset="0"/>
            </a:endParaRPr>
          </a:p>
        </p:txBody>
      </p:sp>
      <p:sp>
        <p:nvSpPr>
          <p:cNvPr id="13" name="Speech Bubble: Rectangle with Corners Rounded 12">
            <a:extLst>
              <a:ext uri="{FF2B5EF4-FFF2-40B4-BE49-F238E27FC236}">
                <a16:creationId xmlns:a16="http://schemas.microsoft.com/office/drawing/2014/main" xmlns="" id="{439B85F5-17BA-46D5-BC93-444D50B76AF9}"/>
              </a:ext>
            </a:extLst>
          </p:cNvPr>
          <p:cNvSpPr/>
          <p:nvPr/>
        </p:nvSpPr>
        <p:spPr>
          <a:xfrm>
            <a:off x="550862" y="1515999"/>
            <a:ext cx="2906654" cy="801078"/>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“Voorrang voor fietsers en voetgangers. De Dalweg tot wandelpromenade maken met gelegenheid voor bestemmingsverkeer.”</a:t>
            </a:r>
          </a:p>
        </p:txBody>
      </p:sp>
      <p:sp>
        <p:nvSpPr>
          <p:cNvPr id="14" name="Speech Bubble: Rectangle with Corners Rounded 13">
            <a:extLst>
              <a:ext uri="{FF2B5EF4-FFF2-40B4-BE49-F238E27FC236}">
                <a16:creationId xmlns:a16="http://schemas.microsoft.com/office/drawing/2014/main" xmlns="" id="{A32BE152-5927-4ECC-B11E-16BCFC0A3D7B}"/>
              </a:ext>
            </a:extLst>
          </p:cNvPr>
          <p:cNvSpPr/>
          <p:nvPr/>
        </p:nvSpPr>
        <p:spPr>
          <a:xfrm>
            <a:off x="3843119" y="1515999"/>
            <a:ext cx="4120830" cy="801081"/>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“Bewegwijzering kan verbeterd worden. Zeker als je met de auto bent.”</a:t>
            </a:r>
          </a:p>
        </p:txBody>
      </p:sp>
      <p:sp>
        <p:nvSpPr>
          <p:cNvPr id="15" name="Speech Bubble: Rectangle with Corners Rounded 14">
            <a:extLst>
              <a:ext uri="{FF2B5EF4-FFF2-40B4-BE49-F238E27FC236}">
                <a16:creationId xmlns:a16="http://schemas.microsoft.com/office/drawing/2014/main" xmlns="" id="{7CDE3E07-55CD-47E1-BCEC-9564B6B3A11D}"/>
              </a:ext>
            </a:extLst>
          </p:cNvPr>
          <p:cNvSpPr/>
          <p:nvPr/>
        </p:nvSpPr>
        <p:spPr>
          <a:xfrm>
            <a:off x="7097086" y="2702744"/>
            <a:ext cx="4145124" cy="801083"/>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“Het blijft een hoogte voor mensen die slecht ter been zijn. Ook ligt de parkeerplaats van het gemeentehuis ver bij de ingang vandaan voor deze mensen.“</a:t>
            </a:r>
          </a:p>
        </p:txBody>
      </p:sp>
      <p:sp>
        <p:nvSpPr>
          <p:cNvPr id="16" name="Speech Bubble: Rectangle with Corners Rounded 15">
            <a:extLst>
              <a:ext uri="{FF2B5EF4-FFF2-40B4-BE49-F238E27FC236}">
                <a16:creationId xmlns:a16="http://schemas.microsoft.com/office/drawing/2014/main" xmlns="" id="{C392067E-5764-43B4-B11F-77FD09B70D89}"/>
              </a:ext>
            </a:extLst>
          </p:cNvPr>
          <p:cNvSpPr/>
          <p:nvPr/>
        </p:nvSpPr>
        <p:spPr>
          <a:xfrm>
            <a:off x="550862" y="2697390"/>
            <a:ext cx="5967382" cy="801078"/>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“Zo'n beetje alles. De Dalweg doorsnijdt alles en afslaand en opkomend verkeer maakt het lastig en gevaarlijk. Bovendien zijn ingangen ver naar achteren geplaatst, ligt het boven op een heuvel, en nodigt het niet uit om binnen te komen (gesloten karakter).”</a:t>
            </a:r>
          </a:p>
        </p:txBody>
      </p:sp>
      <p:sp>
        <p:nvSpPr>
          <p:cNvPr id="17" name="Speech Bubble: Rectangle with Corners Rounded 16">
            <a:extLst>
              <a:ext uri="{FF2B5EF4-FFF2-40B4-BE49-F238E27FC236}">
                <a16:creationId xmlns:a16="http://schemas.microsoft.com/office/drawing/2014/main" xmlns="" id="{9C923FDE-3DE2-43D1-A8F7-A3C552B5E64D}"/>
              </a:ext>
            </a:extLst>
          </p:cNvPr>
          <p:cNvSpPr/>
          <p:nvPr/>
        </p:nvSpPr>
        <p:spPr>
          <a:xfrm>
            <a:off x="550862" y="3900881"/>
            <a:ext cx="2594056" cy="862722"/>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“Parkeren voor mensen die slecht ter been zijn, zonder invalideparkeerkaart. Het plein en grasveld van het gemeentehuis nodigen niet uit. Maak er een park van bijvoorbeeld.”</a:t>
            </a:r>
          </a:p>
        </p:txBody>
      </p:sp>
      <p:sp>
        <p:nvSpPr>
          <p:cNvPr id="18" name="Speech Bubble: Rectangle with Corners Rounded 17">
            <a:extLst>
              <a:ext uri="{FF2B5EF4-FFF2-40B4-BE49-F238E27FC236}">
                <a16:creationId xmlns:a16="http://schemas.microsoft.com/office/drawing/2014/main" xmlns="" id="{54BA834C-CA7C-43FF-BC62-E7C6DA7D82EF}"/>
              </a:ext>
            </a:extLst>
          </p:cNvPr>
          <p:cNvSpPr/>
          <p:nvPr/>
        </p:nvSpPr>
        <p:spPr>
          <a:xfrm>
            <a:off x="7073060" y="5012322"/>
            <a:ext cx="4169150" cy="919451"/>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u="none" strike="noStrike" kern="1200" cap="none" spc="0" normalizeH="0" baseline="0" noProof="0" dirty="0">
                <a:ln>
                  <a:noFill/>
                </a:ln>
                <a:solidFill>
                  <a:srgbClr val="222223"/>
                </a:solidFill>
                <a:effectLst/>
                <a:uLnTx/>
                <a:uFillTx/>
                <a:latin typeface="Calibri"/>
                <a:ea typeface="+mn-ea"/>
                <a:cs typeface="+mn-cs"/>
              </a:rPr>
              <a:t>“Misschien wat snelheidsbeperkende maatregelen treffen ter bevordering veiligheid fietsers en voetgangers, vooral bij het oversteken van de Dalweg. Ondanks oversteekplaatsen, lijkt het vanuit de auto te veel op auto's ingericht waardoor er ook stevig doorgereden wordt.”</a:t>
            </a:r>
          </a:p>
        </p:txBody>
      </p:sp>
      <p:sp>
        <p:nvSpPr>
          <p:cNvPr id="20" name="Speech Bubble: Rectangle with Corners Rounded 19">
            <a:extLst>
              <a:ext uri="{FF2B5EF4-FFF2-40B4-BE49-F238E27FC236}">
                <a16:creationId xmlns:a16="http://schemas.microsoft.com/office/drawing/2014/main" xmlns="" id="{F4AEADAB-5204-4A9C-AD6B-DAB79428EEB8}"/>
              </a:ext>
            </a:extLst>
          </p:cNvPr>
          <p:cNvSpPr/>
          <p:nvPr/>
        </p:nvSpPr>
        <p:spPr>
          <a:xfrm>
            <a:off x="8373175" y="1515999"/>
            <a:ext cx="2869035" cy="801083"/>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“Ver lopen naar gemeentehuis als je slecht ter been bent, ook steil omhoog maakt het extra zwaar. Bij de zorginstelling is er te weinig parkeergelegenheid.”</a:t>
            </a:r>
          </a:p>
        </p:txBody>
      </p:sp>
      <p:sp>
        <p:nvSpPr>
          <p:cNvPr id="21" name="Speech Bubble: Rectangle with Corners Rounded 20">
            <a:extLst>
              <a:ext uri="{FF2B5EF4-FFF2-40B4-BE49-F238E27FC236}">
                <a16:creationId xmlns:a16="http://schemas.microsoft.com/office/drawing/2014/main" xmlns="" id="{51767266-767D-4009-B12E-9889AB1B9B76}"/>
              </a:ext>
            </a:extLst>
          </p:cNvPr>
          <p:cNvSpPr/>
          <p:nvPr/>
        </p:nvSpPr>
        <p:spPr>
          <a:xfrm>
            <a:off x="6518246" y="3896747"/>
            <a:ext cx="4723964" cy="861799"/>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“Als je overdag per auto naar het gemeentehuis gaat, moet je vaak parkeren bij het zwembad, omdat er bij het gemeentehuis geen plaats is. Wat meer plekken voor het stallen van fiets/ scooter bij het gemeentehuis, is welkom. Is er misschien een andere oplossing om met het hoogteverschil om te gaan?”</a:t>
            </a:r>
          </a:p>
        </p:txBody>
      </p:sp>
      <p:sp>
        <p:nvSpPr>
          <p:cNvPr id="22" name="Speech Bubble: Rectangle with Corners Rounded 21">
            <a:extLst>
              <a:ext uri="{FF2B5EF4-FFF2-40B4-BE49-F238E27FC236}">
                <a16:creationId xmlns:a16="http://schemas.microsoft.com/office/drawing/2014/main" xmlns="" id="{86E50A9C-99F9-4CA0-B3DF-C46208ADA10A}"/>
              </a:ext>
            </a:extLst>
          </p:cNvPr>
          <p:cNvSpPr/>
          <p:nvPr/>
        </p:nvSpPr>
        <p:spPr>
          <a:xfrm>
            <a:off x="550862" y="5012323"/>
            <a:ext cx="5749268" cy="919451"/>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“De verkeersstroom in Soest zorgt momenteel voor een drukte in de spitsuren op de dalweg. Voor bewoners / bekenden in de wijk is het echter zeer toegankelijk door handig gebruik van alle routes.”</a:t>
            </a:r>
          </a:p>
        </p:txBody>
      </p:sp>
      <p:sp>
        <p:nvSpPr>
          <p:cNvPr id="23" name="Speech Bubble: Rectangle with Corners Rounded 22">
            <a:extLst>
              <a:ext uri="{FF2B5EF4-FFF2-40B4-BE49-F238E27FC236}">
                <a16:creationId xmlns:a16="http://schemas.microsoft.com/office/drawing/2014/main" xmlns="" id="{406A4909-8D43-474B-9FFD-0E4EDD366989}"/>
              </a:ext>
            </a:extLst>
          </p:cNvPr>
          <p:cNvSpPr/>
          <p:nvPr/>
        </p:nvSpPr>
        <p:spPr>
          <a:xfrm>
            <a:off x="3239984" y="3901804"/>
            <a:ext cx="3183198" cy="861799"/>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“Minder hard rijdende auto’s op dalweg en een minder gevaarlijk zebrapad.”</a:t>
            </a:r>
          </a:p>
        </p:txBody>
      </p:sp>
      <p:sp>
        <p:nvSpPr>
          <p:cNvPr id="19" name="Speech Bubble: Rectangle with Corners Rounded 18">
            <a:extLst>
              <a:ext uri="{FF2B5EF4-FFF2-40B4-BE49-F238E27FC236}">
                <a16:creationId xmlns:a16="http://schemas.microsoft.com/office/drawing/2014/main" xmlns="" id="{115F1335-D07D-4824-B110-1FF134A08725}"/>
              </a:ext>
            </a:extLst>
          </p:cNvPr>
          <p:cNvSpPr/>
          <p:nvPr/>
        </p:nvSpPr>
        <p:spPr>
          <a:xfrm>
            <a:off x="550862" y="6588176"/>
            <a:ext cx="1925051" cy="180000"/>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Quotes - inwonerspanel Soest</a:t>
            </a:r>
          </a:p>
        </p:txBody>
      </p:sp>
      <p:sp>
        <p:nvSpPr>
          <p:cNvPr id="24" name="Speech Bubble: Rectangle with Corners Rounded 23">
            <a:extLst>
              <a:ext uri="{FF2B5EF4-FFF2-40B4-BE49-F238E27FC236}">
                <a16:creationId xmlns:a16="http://schemas.microsoft.com/office/drawing/2014/main" xmlns="" id="{24F1AE76-481E-439F-90FF-B6028A10F32B}"/>
              </a:ext>
            </a:extLst>
          </p:cNvPr>
          <p:cNvSpPr/>
          <p:nvPr/>
        </p:nvSpPr>
        <p:spPr>
          <a:xfrm>
            <a:off x="2581342" y="6588176"/>
            <a:ext cx="1925051" cy="180000"/>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Quotes - open link</a:t>
            </a:r>
          </a:p>
        </p:txBody>
      </p:sp>
    </p:spTree>
    <p:extLst>
      <p:ext uri="{BB962C8B-B14F-4D97-AF65-F5344CB8AC3E}">
        <p14:creationId xmlns:p14="http://schemas.microsoft.com/office/powerpoint/2010/main" val="2293509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674031"/>
          </a:xfrm>
        </p:spPr>
        <p:txBody>
          <a:bodyPr/>
          <a:lstStyle/>
          <a:p>
            <a:r>
              <a:rPr lang="nl-NL" sz="2400" dirty="0"/>
              <a:t>De Dalweg wordt vooral gezien als puur functioneel om van A naar B te komen (85% is het hier (zeer) mee eens) </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p:txBody>
          <a:bodyPr/>
          <a:lstStyle/>
          <a:p>
            <a:endParaRPr lang="nl-NL" dirty="0">
              <a:sym typeface="Wingdings" pitchFamily="2" charset="2"/>
            </a:endParaRPr>
          </a:p>
          <a:p>
            <a:pPr lvl="0"/>
            <a:r>
              <a:rPr lang="nl-NL" dirty="0"/>
              <a:t>Over het aandeel groen (78%) en de breedte van de weg (67%) zijn de meeste respondenten tevreden. Een verbetering kan worden gemaakt in de mate waarin de weg ‘te open’ is (15%). Respondenten noemen als oplossing om snelheidsremmers op de weg te hebben zodat men niet te hard kan rijden.</a:t>
            </a: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9" name="Text Placeholder 8">
            <a:extLst>
              <a:ext uri="{FF2B5EF4-FFF2-40B4-BE49-F238E27FC236}">
                <a16:creationId xmlns:a16="http://schemas.microsoft.com/office/drawing/2014/main" xmlns="" id="{B23EE657-6736-4E0D-909A-6ECD09D1F8A1}"/>
              </a:ext>
            </a:extLst>
          </p:cNvPr>
          <p:cNvSpPr>
            <a:spLocks noGrp="1"/>
          </p:cNvSpPr>
          <p:nvPr>
            <p:ph type="body" sz="quarter" idx="18"/>
          </p:nvPr>
        </p:nvSpPr>
        <p:spPr/>
        <p:txBody>
          <a:bodyPr/>
          <a:lstStyle/>
          <a:p>
            <a:r>
              <a:rPr lang="nl-NL"/>
              <a:t>Q10: Wat </a:t>
            </a:r>
            <a:r>
              <a:rPr lang="nl-NL" dirty="0"/>
              <a:t>vindt u van de Dalweg als </a:t>
            </a:r>
            <a:r>
              <a:rPr lang="nl-NL"/>
              <a:t>weg?</a:t>
            </a:r>
          </a:p>
          <a:p>
            <a:r>
              <a:rPr lang="nl-NL" i="1"/>
              <a:t>Basis: alle respondenten (n=493)</a:t>
            </a:r>
            <a:r>
              <a:rPr lang="nl-NL"/>
              <a:t> </a:t>
            </a:r>
            <a:endParaRPr lang="nl-NL" dirty="0"/>
          </a:p>
        </p:txBody>
      </p:sp>
      <p:pic>
        <p:nvPicPr>
          <p:cNvPr id="7" name="Picture 6">
            <a:extLst>
              <a:ext uri="{FF2B5EF4-FFF2-40B4-BE49-F238E27FC236}">
                <a16:creationId xmlns:a16="http://schemas.microsoft.com/office/drawing/2014/main" xmlns="" id="{ECB47E98-738A-4CAA-A918-6D66C5FB1A37}"/>
              </a:ext>
            </a:extLst>
          </p:cNvPr>
          <p:cNvPicPr/>
          <p:nvPr>
            <p:extLst/>
          </p:nvPr>
        </p:nvPicPr>
        <p:blipFill>
          <a:blip r:embed="rId3"/>
          <a:stretch>
            <a:fillRect/>
          </a:stretch>
        </p:blipFill>
        <p:spPr>
          <a:xfrm>
            <a:off x="422052" y="2056300"/>
            <a:ext cx="8116323" cy="4219200"/>
          </a:xfrm>
          <a:prstGeom prst="rect">
            <a:avLst/>
          </a:prstGeom>
        </p:spPr>
      </p:pic>
      <p:pic>
        <p:nvPicPr>
          <p:cNvPr id="8" name="Picture 7">
            <a:extLst>
              <a:ext uri="{FF2B5EF4-FFF2-40B4-BE49-F238E27FC236}">
                <a16:creationId xmlns:a16="http://schemas.microsoft.com/office/drawing/2014/main" xmlns="" id="{67F1CE43-09F2-4C6A-A075-EEC1DC0CC17B}"/>
              </a:ext>
            </a:extLst>
          </p:cNvPr>
          <p:cNvPicPr/>
          <p:nvPr>
            <p:extLst/>
          </p:nvPr>
        </p:nvPicPr>
        <p:blipFill>
          <a:blip r:embed="rId4"/>
          <a:stretch>
            <a:fillRect/>
          </a:stretch>
        </p:blipFill>
        <p:spPr>
          <a:xfrm>
            <a:off x="7621588" y="2206625"/>
            <a:ext cx="3995737" cy="4122738"/>
          </a:xfrm>
          <a:prstGeom prst="rect">
            <a:avLst/>
          </a:prstGeom>
        </p:spPr>
      </p:pic>
      <p:sp>
        <p:nvSpPr>
          <p:cNvPr id="11" name="Text Placeholder 2">
            <a:extLst>
              <a:ext uri="{FF2B5EF4-FFF2-40B4-BE49-F238E27FC236}">
                <a16:creationId xmlns:a16="http://schemas.microsoft.com/office/drawing/2014/main" xmlns="" id="{4D63F479-7146-4178-8C3D-0AA852F2B103}"/>
              </a:ext>
            </a:extLst>
          </p:cNvPr>
          <p:cNvSpPr txBox="1">
            <a:spLocks/>
          </p:cNvSpPr>
          <p:nvPr/>
        </p:nvSpPr>
        <p:spPr>
          <a:xfrm>
            <a:off x="2668579" y="2345801"/>
            <a:ext cx="1342240"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nl-NL" sz="1200" b="1" i="0" u="none" strike="noStrike" kern="1200" cap="none" spc="0" normalizeH="0" baseline="0" noProof="0">
                <a:ln>
                  <a:noFill/>
                </a:ln>
                <a:solidFill>
                  <a:srgbClr val="222223"/>
                </a:solidFill>
                <a:effectLst/>
                <a:uLnTx/>
                <a:uFillTx/>
                <a:latin typeface="Calibri"/>
                <a:ea typeface="+mn-ea"/>
                <a:cs typeface="+mn-cs"/>
              </a:rPr>
              <a:t>          Te open</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sp>
        <p:nvSpPr>
          <p:cNvPr id="12" name="Text Placeholder 2">
            <a:extLst>
              <a:ext uri="{FF2B5EF4-FFF2-40B4-BE49-F238E27FC236}">
                <a16:creationId xmlns:a16="http://schemas.microsoft.com/office/drawing/2014/main" xmlns="" id="{D11039C3-D877-4BA3-AA5F-DE1B435C81E8}"/>
              </a:ext>
            </a:extLst>
          </p:cNvPr>
          <p:cNvSpPr txBox="1">
            <a:spLocks/>
          </p:cNvSpPr>
          <p:nvPr/>
        </p:nvSpPr>
        <p:spPr>
          <a:xfrm>
            <a:off x="8337755" y="2345801"/>
            <a:ext cx="1617613"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nl-NL" sz="1200" b="1" i="0" u="none" strike="noStrike" kern="1200" cap="none" spc="0" normalizeH="0" baseline="0" noProof="0" dirty="0">
                <a:ln>
                  <a:noFill/>
                </a:ln>
                <a:solidFill>
                  <a:srgbClr val="222223"/>
                </a:solidFill>
                <a:effectLst/>
                <a:uLnTx/>
                <a:uFillTx/>
                <a:latin typeface="Calibri"/>
                <a:ea typeface="+mn-ea"/>
                <a:cs typeface="+mn-cs"/>
              </a:rPr>
              <a:t>     Puur functioneel</a:t>
            </a:r>
          </a:p>
        </p:txBody>
      </p:sp>
    </p:spTree>
    <p:extLst>
      <p:ext uri="{BB962C8B-B14F-4D97-AF65-F5344CB8AC3E}">
        <p14:creationId xmlns:p14="http://schemas.microsoft.com/office/powerpoint/2010/main" val="2560896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A5ADD4-41D6-4B21-9EF7-E24B9D3F4A2C}"/>
              </a:ext>
            </a:extLst>
          </p:cNvPr>
          <p:cNvSpPr>
            <a:spLocks noGrp="1"/>
          </p:cNvSpPr>
          <p:nvPr>
            <p:ph type="title"/>
          </p:nvPr>
        </p:nvSpPr>
        <p:spPr>
          <a:xfrm>
            <a:off x="550863" y="666166"/>
            <a:ext cx="10845800" cy="341632"/>
          </a:xfrm>
        </p:spPr>
        <p:txBody>
          <a:bodyPr/>
          <a:lstStyle/>
          <a:p>
            <a:r>
              <a:rPr lang="nl-NL" sz="2400" dirty="0"/>
              <a:t>Kunt u verder toelichten wat u van de Dalweg als weg vindt?</a:t>
            </a:r>
          </a:p>
        </p:txBody>
      </p:sp>
      <p:sp>
        <p:nvSpPr>
          <p:cNvPr id="6" name="Text Box 4">
            <a:extLst>
              <a:ext uri="{FF2B5EF4-FFF2-40B4-BE49-F238E27FC236}">
                <a16:creationId xmlns:a16="http://schemas.microsoft.com/office/drawing/2014/main" xmlns="" id="{89031E2D-8187-48AB-9545-E1114C085F17}"/>
              </a:ext>
            </a:extLst>
          </p:cNvPr>
          <p:cNvSpPr txBox="1">
            <a:spLocks noChangeArrowheads="1"/>
          </p:cNvSpPr>
          <p:nvPr/>
        </p:nvSpPr>
        <p:spPr bwMode="auto">
          <a:xfrm>
            <a:off x="550864" y="6434288"/>
            <a:ext cx="10749108" cy="153888"/>
          </a:xfrm>
          <a:prstGeom prst="rect">
            <a:avLst/>
          </a:prstGeom>
          <a:noFill/>
          <a:ln w="3175">
            <a:noFill/>
            <a:miter lim="800000"/>
            <a:headEnd/>
            <a:tailEnd/>
          </a:ln>
        </p:spPr>
        <p:txBody>
          <a:bodyPr wrap="square" lIns="0" tIns="0" rIns="0" bIns="0" anchor="b" anchorCtr="0">
            <a:spAutoFit/>
          </a:bodyPr>
          <a:lstStyle/>
          <a:p>
            <a:pPr lvl="0" defTabSz="1330357">
              <a:spcBef>
                <a:spcPct val="50000"/>
              </a:spcBef>
              <a:defRPr/>
            </a:pPr>
            <a:r>
              <a:rPr lang="nl-NL" sz="1000" dirty="0">
                <a:solidFill>
                  <a:srgbClr val="222223"/>
                </a:solidFill>
              </a:rPr>
              <a:t>Q11 Kunt u verder toelichten wat u van de Dalweg als weg vindt?</a:t>
            </a:r>
            <a:r>
              <a:rPr kumimoji="0" lang="nl-NL" sz="1000" b="0" i="1" u="none" strike="noStrike" kern="1200" cap="none" spc="0" normalizeH="0" baseline="0" noProof="0" dirty="0">
                <a:ln>
                  <a:noFill/>
                </a:ln>
                <a:solidFill>
                  <a:srgbClr val="222223"/>
                </a:solidFill>
                <a:effectLst/>
                <a:uLnTx/>
                <a:uFillTx/>
                <a:latin typeface="Calibri"/>
                <a:ea typeface="+mn-ea"/>
                <a:cs typeface="+mn-cs"/>
              </a:rPr>
              <a:t>		</a:t>
            </a:r>
            <a:endParaRPr kumimoji="0" lang="nl-NL" sz="1000" b="0" i="1" u="none" strike="noStrike" kern="1200" cap="none" spc="0" normalizeH="0" baseline="0" noProof="0" dirty="0">
              <a:ln>
                <a:noFill/>
              </a:ln>
              <a:solidFill>
                <a:srgbClr val="222223"/>
              </a:solidFill>
              <a:effectLst/>
              <a:uLnTx/>
              <a:uFillTx/>
              <a:latin typeface="Calibri"/>
              <a:ea typeface="+mn-ea"/>
              <a:cs typeface="Calibri" pitchFamily="34" charset="0"/>
            </a:endParaRPr>
          </a:p>
        </p:txBody>
      </p:sp>
      <p:sp>
        <p:nvSpPr>
          <p:cNvPr id="13" name="Speech Bubble: Rectangle with Corners Rounded 12">
            <a:extLst>
              <a:ext uri="{FF2B5EF4-FFF2-40B4-BE49-F238E27FC236}">
                <a16:creationId xmlns:a16="http://schemas.microsoft.com/office/drawing/2014/main" xmlns="" id="{439B85F5-17BA-46D5-BC93-444D50B76AF9}"/>
              </a:ext>
            </a:extLst>
          </p:cNvPr>
          <p:cNvSpPr/>
          <p:nvPr/>
        </p:nvSpPr>
        <p:spPr>
          <a:xfrm>
            <a:off x="550864" y="1515999"/>
            <a:ext cx="2906654" cy="801078"/>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“De helling zorgt ervoor dat er (omlaag) hard wordt gereden. De rotonde onderaan is niet heel overzichtelijk, wat geen fijne combinatie is natuurlijk.”</a:t>
            </a:r>
          </a:p>
        </p:txBody>
      </p:sp>
      <p:sp>
        <p:nvSpPr>
          <p:cNvPr id="14" name="Speech Bubble: Rectangle with Corners Rounded 13">
            <a:extLst>
              <a:ext uri="{FF2B5EF4-FFF2-40B4-BE49-F238E27FC236}">
                <a16:creationId xmlns:a16="http://schemas.microsoft.com/office/drawing/2014/main" xmlns="" id="{A32BE152-5927-4ECC-B11E-16BCFC0A3D7B}"/>
              </a:ext>
            </a:extLst>
          </p:cNvPr>
          <p:cNvSpPr/>
          <p:nvPr/>
        </p:nvSpPr>
        <p:spPr>
          <a:xfrm>
            <a:off x="3843119" y="1515999"/>
            <a:ext cx="4120830" cy="801081"/>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“Prima weg. Handig om nog sorteervakken toe te voegen. Nu is het vaak dat er een auto moet afslaan, maar alles stilstaat.”</a:t>
            </a:r>
          </a:p>
        </p:txBody>
      </p:sp>
      <p:sp>
        <p:nvSpPr>
          <p:cNvPr id="15" name="Speech Bubble: Rectangle with Corners Rounded 14">
            <a:extLst>
              <a:ext uri="{FF2B5EF4-FFF2-40B4-BE49-F238E27FC236}">
                <a16:creationId xmlns:a16="http://schemas.microsoft.com/office/drawing/2014/main" xmlns="" id="{7CDE3E07-55CD-47E1-BCEC-9564B6B3A11D}"/>
              </a:ext>
            </a:extLst>
          </p:cNvPr>
          <p:cNvSpPr/>
          <p:nvPr/>
        </p:nvSpPr>
        <p:spPr>
          <a:xfrm>
            <a:off x="7097086" y="2702744"/>
            <a:ext cx="4145124" cy="801083"/>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“Goede verbindingsweg in het dorp van Noord naar Zuid. Breed genoeg, goed voetpad, maar het fietspad mag wel iets breder. Mooi uitzicht van af de A.C. Laan naar de polder.“</a:t>
            </a:r>
          </a:p>
        </p:txBody>
      </p:sp>
      <p:sp>
        <p:nvSpPr>
          <p:cNvPr id="16" name="Speech Bubble: Rectangle with Corners Rounded 15">
            <a:extLst>
              <a:ext uri="{FF2B5EF4-FFF2-40B4-BE49-F238E27FC236}">
                <a16:creationId xmlns:a16="http://schemas.microsoft.com/office/drawing/2014/main" xmlns="" id="{C392067E-5764-43B4-B11F-77FD09B70D89}"/>
              </a:ext>
            </a:extLst>
          </p:cNvPr>
          <p:cNvSpPr/>
          <p:nvPr/>
        </p:nvSpPr>
        <p:spPr>
          <a:xfrm>
            <a:off x="550864" y="2697390"/>
            <a:ext cx="5967382" cy="801078"/>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“Prima ingedeeld, aparte fiets/voetpaden, wellicht wat meer </a:t>
            </a:r>
            <a:r>
              <a:rPr kumimoji="0" lang="nl-NL" sz="1200" b="0" i="1" u="none" strike="noStrike" kern="1200" cap="none" spc="0" normalizeH="0" baseline="0" noProof="0" dirty="0" err="1">
                <a:ln>
                  <a:noFill/>
                </a:ln>
                <a:solidFill>
                  <a:srgbClr val="222223"/>
                </a:solidFill>
                <a:effectLst/>
                <a:uLnTx/>
                <a:uFillTx/>
                <a:latin typeface="Calibri"/>
                <a:ea typeface="+mn-ea"/>
                <a:cs typeface="+mn-cs"/>
              </a:rPr>
              <a:t>verkeersremmende</a:t>
            </a:r>
            <a:r>
              <a:rPr kumimoji="0" lang="nl-NL" sz="1200" b="0" i="1" u="none" strike="noStrike" kern="1200" cap="none" spc="0" normalizeH="0" baseline="0" noProof="0" dirty="0">
                <a:ln>
                  <a:noFill/>
                </a:ln>
                <a:solidFill>
                  <a:srgbClr val="222223"/>
                </a:solidFill>
                <a:effectLst/>
                <a:uLnTx/>
                <a:uFillTx/>
                <a:latin typeface="Calibri"/>
                <a:ea typeface="+mn-ea"/>
                <a:cs typeface="+mn-cs"/>
              </a:rPr>
              <a:t> maatregelen.”</a:t>
            </a:r>
          </a:p>
        </p:txBody>
      </p:sp>
      <p:sp>
        <p:nvSpPr>
          <p:cNvPr id="17" name="Speech Bubble: Rectangle with Corners Rounded 16">
            <a:extLst>
              <a:ext uri="{FF2B5EF4-FFF2-40B4-BE49-F238E27FC236}">
                <a16:creationId xmlns:a16="http://schemas.microsoft.com/office/drawing/2014/main" xmlns="" id="{9C923FDE-3DE2-43D1-A8F7-A3C552B5E64D}"/>
              </a:ext>
            </a:extLst>
          </p:cNvPr>
          <p:cNvSpPr/>
          <p:nvPr/>
        </p:nvSpPr>
        <p:spPr>
          <a:xfrm>
            <a:off x="550864" y="3900881"/>
            <a:ext cx="2594056" cy="862722"/>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“Functionele verbinding tussen </a:t>
            </a:r>
            <a:r>
              <a:rPr kumimoji="0" lang="nl-NL" sz="1200" b="0" i="1" u="none" strike="noStrike" kern="1200" cap="none" spc="0" normalizeH="0" baseline="0" noProof="0" dirty="0" err="1">
                <a:ln>
                  <a:noFill/>
                </a:ln>
                <a:solidFill>
                  <a:srgbClr val="222223"/>
                </a:solidFill>
                <a:effectLst/>
                <a:uLnTx/>
                <a:uFillTx/>
                <a:latin typeface="Calibri"/>
                <a:ea typeface="+mn-ea"/>
                <a:cs typeface="+mn-cs"/>
              </a:rPr>
              <a:t>Overhees</a:t>
            </a:r>
            <a:r>
              <a:rPr kumimoji="0" lang="nl-NL" sz="1200" b="0" i="1" u="none" strike="noStrike" kern="1200" cap="none" spc="0" normalizeH="0" baseline="0" noProof="0" dirty="0">
                <a:ln>
                  <a:noFill/>
                </a:ln>
                <a:solidFill>
                  <a:srgbClr val="222223"/>
                </a:solidFill>
                <a:effectLst/>
                <a:uLnTx/>
                <a:uFillTx/>
                <a:latin typeface="Calibri"/>
                <a:ea typeface="+mn-ea"/>
                <a:cs typeface="+mn-cs"/>
              </a:rPr>
              <a:t> en het winkelgebied bij de van der </a:t>
            </a:r>
            <a:r>
              <a:rPr kumimoji="0" lang="nl-NL" sz="1200" b="0" i="1" u="none" strike="noStrike" kern="1200" cap="none" spc="0" normalizeH="0" baseline="0" noProof="0" dirty="0" err="1">
                <a:ln>
                  <a:noFill/>
                </a:ln>
                <a:solidFill>
                  <a:srgbClr val="222223"/>
                </a:solidFill>
                <a:effectLst/>
                <a:uLnTx/>
                <a:uFillTx/>
                <a:latin typeface="Calibri"/>
                <a:ea typeface="+mn-ea"/>
                <a:cs typeface="+mn-cs"/>
              </a:rPr>
              <a:t>Weedestraat</a:t>
            </a:r>
            <a:r>
              <a:rPr kumimoji="0" lang="nl-NL" sz="1200" b="0" i="1" u="none" strike="noStrike" kern="1200" cap="none" spc="0" normalizeH="0" baseline="0" noProof="0" dirty="0">
                <a:ln>
                  <a:noFill/>
                </a:ln>
                <a:solidFill>
                  <a:srgbClr val="222223"/>
                </a:solidFill>
                <a:effectLst/>
                <a:uLnTx/>
                <a:uFillTx/>
                <a:latin typeface="Calibri"/>
                <a:ea typeface="+mn-ea"/>
                <a:cs typeface="+mn-cs"/>
              </a:rPr>
              <a:t>.”</a:t>
            </a:r>
          </a:p>
        </p:txBody>
      </p:sp>
      <p:sp>
        <p:nvSpPr>
          <p:cNvPr id="18" name="Speech Bubble: Rectangle with Corners Rounded 17">
            <a:extLst>
              <a:ext uri="{FF2B5EF4-FFF2-40B4-BE49-F238E27FC236}">
                <a16:creationId xmlns:a16="http://schemas.microsoft.com/office/drawing/2014/main" xmlns="" id="{54BA834C-CA7C-43FF-BC62-E7C6DA7D82EF}"/>
              </a:ext>
            </a:extLst>
          </p:cNvPr>
          <p:cNvSpPr/>
          <p:nvPr/>
        </p:nvSpPr>
        <p:spPr>
          <a:xfrm>
            <a:off x="7073060" y="5012322"/>
            <a:ext cx="4169150" cy="919451"/>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“Het kan speelser. Het is nu een erg rechte weg, langs de liniaal getrokken, over onze golvende Eng.”</a:t>
            </a:r>
          </a:p>
        </p:txBody>
      </p:sp>
      <p:sp>
        <p:nvSpPr>
          <p:cNvPr id="20" name="Speech Bubble: Rectangle with Corners Rounded 19">
            <a:extLst>
              <a:ext uri="{FF2B5EF4-FFF2-40B4-BE49-F238E27FC236}">
                <a16:creationId xmlns:a16="http://schemas.microsoft.com/office/drawing/2014/main" xmlns="" id="{F4AEADAB-5204-4A9C-AD6B-DAB79428EEB8}"/>
              </a:ext>
            </a:extLst>
          </p:cNvPr>
          <p:cNvSpPr/>
          <p:nvPr/>
        </p:nvSpPr>
        <p:spPr>
          <a:xfrm>
            <a:off x="8373175" y="1515999"/>
            <a:ext cx="2869035" cy="801083"/>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“Er wordt veel te hard gereden, er moeten obstakels komen op de weg om dit te verhinderen.”</a:t>
            </a:r>
          </a:p>
        </p:txBody>
      </p:sp>
      <p:sp>
        <p:nvSpPr>
          <p:cNvPr id="21" name="Speech Bubble: Rectangle with Corners Rounded 20">
            <a:extLst>
              <a:ext uri="{FF2B5EF4-FFF2-40B4-BE49-F238E27FC236}">
                <a16:creationId xmlns:a16="http://schemas.microsoft.com/office/drawing/2014/main" xmlns="" id="{51767266-767D-4009-B12E-9889AB1B9B76}"/>
              </a:ext>
            </a:extLst>
          </p:cNvPr>
          <p:cNvSpPr/>
          <p:nvPr/>
        </p:nvSpPr>
        <p:spPr>
          <a:xfrm>
            <a:off x="6518246" y="3896747"/>
            <a:ext cx="4723964" cy="861799"/>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“Een drukke weg waar voetgangers en fietsers goed moeten uitkijken om veilig van de weg gebruik te kunnen maken.”</a:t>
            </a:r>
          </a:p>
        </p:txBody>
      </p:sp>
      <p:sp>
        <p:nvSpPr>
          <p:cNvPr id="22" name="Speech Bubble: Rectangle with Corners Rounded 21">
            <a:extLst>
              <a:ext uri="{FF2B5EF4-FFF2-40B4-BE49-F238E27FC236}">
                <a16:creationId xmlns:a16="http://schemas.microsoft.com/office/drawing/2014/main" xmlns="" id="{86E50A9C-99F9-4CA0-B3DF-C46208ADA10A}"/>
              </a:ext>
            </a:extLst>
          </p:cNvPr>
          <p:cNvSpPr/>
          <p:nvPr/>
        </p:nvSpPr>
        <p:spPr>
          <a:xfrm>
            <a:off x="550864" y="5012323"/>
            <a:ext cx="5749268" cy="919451"/>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“Er wordt vooral 's avonds veel te hard gereden op het stuk tussen Beukenlaan en Koningsweg (andere deel dus). Levensgevaarlijk wanneer je als voetganger de Dalweg wilt oversteken, ondanks de zebra’s. Flitspalen zouden fijn zijn. S.v.p. geen hobbels, dat geeft alleen maar extra uitlaatgassen i.v.m. afremmen en weer optrekken bij ieder hobbel. 50 rijden moet mogelijk blijven op zo'n doorgaande weg.”</a:t>
            </a:r>
          </a:p>
        </p:txBody>
      </p:sp>
      <p:sp>
        <p:nvSpPr>
          <p:cNvPr id="23" name="Speech Bubble: Rectangle with Corners Rounded 22">
            <a:extLst>
              <a:ext uri="{FF2B5EF4-FFF2-40B4-BE49-F238E27FC236}">
                <a16:creationId xmlns:a16="http://schemas.microsoft.com/office/drawing/2014/main" xmlns="" id="{406A4909-8D43-474B-9FFD-0E4EDD366989}"/>
              </a:ext>
            </a:extLst>
          </p:cNvPr>
          <p:cNvSpPr/>
          <p:nvPr/>
        </p:nvSpPr>
        <p:spPr>
          <a:xfrm>
            <a:off x="3239984" y="3901804"/>
            <a:ext cx="3183198" cy="861799"/>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“Weinig variatie in het groen, geen bomen, mag op sommige stukken best wat meer bebouwd worden en dan ter hoogte van het Raadhuisplein weer open.”</a:t>
            </a:r>
          </a:p>
        </p:txBody>
      </p:sp>
      <p:sp>
        <p:nvSpPr>
          <p:cNvPr id="19" name="Speech Bubble: Rectangle with Corners Rounded 18">
            <a:extLst>
              <a:ext uri="{FF2B5EF4-FFF2-40B4-BE49-F238E27FC236}">
                <a16:creationId xmlns:a16="http://schemas.microsoft.com/office/drawing/2014/main" xmlns="" id="{F9B26AC4-B9B3-4A8A-9938-C4BE1EC2E8B7}"/>
              </a:ext>
            </a:extLst>
          </p:cNvPr>
          <p:cNvSpPr/>
          <p:nvPr/>
        </p:nvSpPr>
        <p:spPr>
          <a:xfrm>
            <a:off x="550862" y="6588176"/>
            <a:ext cx="1925051" cy="180000"/>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Quotes - inwonerspanel Soest</a:t>
            </a:r>
          </a:p>
        </p:txBody>
      </p:sp>
      <p:sp>
        <p:nvSpPr>
          <p:cNvPr id="24" name="Speech Bubble: Rectangle with Corners Rounded 23">
            <a:extLst>
              <a:ext uri="{FF2B5EF4-FFF2-40B4-BE49-F238E27FC236}">
                <a16:creationId xmlns:a16="http://schemas.microsoft.com/office/drawing/2014/main" xmlns="" id="{6387C1DB-5ECE-4E37-8EA3-BE2FCB469253}"/>
              </a:ext>
            </a:extLst>
          </p:cNvPr>
          <p:cNvSpPr/>
          <p:nvPr/>
        </p:nvSpPr>
        <p:spPr>
          <a:xfrm>
            <a:off x="2581342" y="6588176"/>
            <a:ext cx="1925051" cy="180000"/>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Quotes - open link</a:t>
            </a:r>
          </a:p>
        </p:txBody>
      </p:sp>
    </p:spTree>
    <p:extLst>
      <p:ext uri="{BB962C8B-B14F-4D97-AF65-F5344CB8AC3E}">
        <p14:creationId xmlns:p14="http://schemas.microsoft.com/office/powerpoint/2010/main" val="1774899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xmlns="" id="{465833D5-0C80-401A-AE5C-409E12B17637}"/>
              </a:ext>
            </a:extLst>
          </p:cNvPr>
          <p:cNvPicPr>
            <a:picLocks noGrp="1" noChangeAspect="1"/>
          </p:cNvPicPr>
          <p:nvPr>
            <p:ph type="pic" sz="quarter" idx="12"/>
          </p:nvPr>
        </p:nvPicPr>
        <p:blipFill rotWithShape="1">
          <a:blip r:embed="rId3"/>
          <a:srcRect l="14865" r="44655"/>
          <a:stretch/>
        </p:blipFill>
        <p:spPr>
          <a:xfrm>
            <a:off x="8020045" y="-2"/>
            <a:ext cx="4171955" cy="6870359"/>
          </a:xfrm>
        </p:spPr>
      </p:pic>
      <p:sp>
        <p:nvSpPr>
          <p:cNvPr id="10" name="Title 9">
            <a:extLst>
              <a:ext uri="{FF2B5EF4-FFF2-40B4-BE49-F238E27FC236}">
                <a16:creationId xmlns:a16="http://schemas.microsoft.com/office/drawing/2014/main" xmlns="" id="{0B70BC5C-0E80-4E49-B921-71B323581894}"/>
              </a:ext>
            </a:extLst>
          </p:cNvPr>
          <p:cNvSpPr>
            <a:spLocks noGrp="1"/>
          </p:cNvSpPr>
          <p:nvPr>
            <p:ph type="ctrTitle"/>
          </p:nvPr>
        </p:nvSpPr>
        <p:spPr/>
        <p:txBody>
          <a:bodyPr>
            <a:normAutofit/>
          </a:bodyPr>
          <a:lstStyle/>
          <a:p>
            <a:r>
              <a:rPr lang="nl-NL" sz="2500"/>
              <a:t>Veiligheidsgevoelens in het Dalweggebied</a:t>
            </a:r>
            <a:endParaRPr lang="nl-NL" sz="2500"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subTitle" idx="1"/>
          </p:nvPr>
        </p:nvSpPr>
        <p:spPr/>
        <p:txBody>
          <a:bodyPr/>
          <a:lstStyle/>
          <a:p>
            <a:r>
              <a:rPr lang="nl-NL" dirty="0"/>
              <a:t>Belangrijkste inzichten</a:t>
            </a:r>
          </a:p>
        </p:txBody>
      </p:sp>
      <p:pic>
        <p:nvPicPr>
          <p:cNvPr id="5" name="Picture 4">
            <a:extLst>
              <a:ext uri="{FF2B5EF4-FFF2-40B4-BE49-F238E27FC236}">
                <a16:creationId xmlns:a16="http://schemas.microsoft.com/office/drawing/2014/main" xmlns="" id="{D33DE16A-36BC-4F20-A3A4-D66CDA30AB73}"/>
              </a:ext>
            </a:extLst>
          </p:cNvPr>
          <p:cNvPicPr>
            <a:picLocks noChangeAspect="1"/>
          </p:cNvPicPr>
          <p:nvPr/>
        </p:nvPicPr>
        <p:blipFill>
          <a:blip r:embed="rId4"/>
          <a:stretch>
            <a:fillRect/>
          </a:stretch>
        </p:blipFill>
        <p:spPr>
          <a:xfrm>
            <a:off x="11396219" y="6334371"/>
            <a:ext cx="473276" cy="432000"/>
          </a:xfrm>
          <a:prstGeom prst="rect">
            <a:avLst/>
          </a:prstGeom>
        </p:spPr>
      </p:pic>
      <p:sp>
        <p:nvSpPr>
          <p:cNvPr id="6" name="Freeform: Shape 5">
            <a:extLst>
              <a:ext uri="{FF2B5EF4-FFF2-40B4-BE49-F238E27FC236}">
                <a16:creationId xmlns:a16="http://schemas.microsoft.com/office/drawing/2014/main" xmlns="" id="{A7A04785-38DF-47B3-9F90-D0BE390D65CD}"/>
              </a:ext>
            </a:extLst>
          </p:cNvPr>
          <p:cNvSpPr/>
          <p:nvPr/>
        </p:nvSpPr>
        <p:spPr>
          <a:xfrm flipV="1">
            <a:off x="6327390" y="-3"/>
            <a:ext cx="3138169" cy="6858001"/>
          </a:xfrm>
          <a:custGeom>
            <a:avLst/>
            <a:gdLst>
              <a:gd name="connsiteX0" fmla="*/ 1674821 w 3138169"/>
              <a:gd name="connsiteY0" fmla="*/ 6895933 h 6895933"/>
              <a:gd name="connsiteX1" fmla="*/ 1954180 w 3138169"/>
              <a:gd name="connsiteY1" fmla="*/ 6895933 h 6895933"/>
              <a:gd name="connsiteX2" fmla="*/ 3138169 w 3138169"/>
              <a:gd name="connsiteY2" fmla="*/ 0 h 6895933"/>
              <a:gd name="connsiteX3" fmla="*/ 0 w 3138169"/>
              <a:gd name="connsiteY3" fmla="*/ 0 h 6895933"/>
              <a:gd name="connsiteX4" fmla="*/ 140 w 3138169"/>
              <a:gd name="connsiteY4" fmla="*/ 1965 h 6895933"/>
              <a:gd name="connsiteX5" fmla="*/ 2858473 w 3138169"/>
              <a:gd name="connsiteY5" fmla="*/ 1965 h 68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169" h="6895933">
                <a:moveTo>
                  <a:pt x="1674821" y="6895933"/>
                </a:moveTo>
                <a:lnTo>
                  <a:pt x="1954180" y="6895933"/>
                </a:lnTo>
                <a:lnTo>
                  <a:pt x="3138169" y="0"/>
                </a:lnTo>
                <a:lnTo>
                  <a:pt x="0" y="0"/>
                </a:lnTo>
                <a:lnTo>
                  <a:pt x="140" y="1965"/>
                </a:lnTo>
                <a:lnTo>
                  <a:pt x="2858473" y="1965"/>
                </a:lnTo>
                <a:close/>
              </a:path>
            </a:pathLst>
          </a:custGeom>
          <a:solidFill>
            <a:srgbClr val="434345">
              <a:alpha val="77647"/>
            </a:srgbClr>
          </a:solidFill>
          <a:ln>
            <a:noFill/>
          </a:ln>
        </p:spPr>
        <p:txBody>
          <a:bodyPr wrap="square" lIns="36000" tIns="36000" rIns="36000" bIns="36000" rtlCol="0" anchor="ctr">
            <a:noAutofit/>
          </a:bodyPr>
          <a:lstStyle/>
          <a:p>
            <a:pPr algn="ctr" hangingPunct="0">
              <a:lnSpc>
                <a:spcPct val="90000"/>
              </a:lnSpc>
              <a:spcBef>
                <a:spcPts val="400"/>
              </a:spcBef>
            </a:pPr>
            <a:endParaRPr lang="en-GB" sz="1200" dirty="0" err="1">
              <a:solidFill>
                <a:schemeClr val="bg1"/>
              </a:solidFill>
            </a:endParaRPr>
          </a:p>
        </p:txBody>
      </p:sp>
      <p:sp>
        <p:nvSpPr>
          <p:cNvPr id="7" name="Rectangle 6">
            <a:extLst>
              <a:ext uri="{FF2B5EF4-FFF2-40B4-BE49-F238E27FC236}">
                <a16:creationId xmlns:a16="http://schemas.microsoft.com/office/drawing/2014/main" xmlns="" id="{C734DAE8-1174-4CD1-8618-A55868177D8F}"/>
              </a:ext>
            </a:extLst>
          </p:cNvPr>
          <p:cNvSpPr/>
          <p:nvPr/>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3095184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2" y="691333"/>
            <a:ext cx="10948543" cy="674031"/>
          </a:xfrm>
        </p:spPr>
        <p:txBody>
          <a:bodyPr/>
          <a:lstStyle/>
          <a:p>
            <a:r>
              <a:rPr lang="nl-NL" sz="2400" dirty="0"/>
              <a:t>Het gevoel van veiligheid in de voetgangers- en fietserstunnel die de Noordelijke en Zuidelijke Eng verbindt, is zorgwekkend laag</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a:xfrm>
            <a:off x="550863" y="1451128"/>
            <a:ext cx="10845800" cy="3867183"/>
          </a:xfrm>
        </p:spPr>
        <p:txBody>
          <a:bodyPr/>
          <a:lstStyle/>
          <a:p>
            <a:endParaRPr lang="nl-NL" dirty="0">
              <a:sym typeface="Wingdings" pitchFamily="2" charset="2"/>
            </a:endParaRPr>
          </a:p>
          <a:p>
            <a:pPr lvl="0"/>
            <a:r>
              <a:rPr lang="nl-NL" dirty="0"/>
              <a:t>Op de Dalweg (55%), op het Raadhuisplein (51%), op het voorterrein van Sportboulevard de </a:t>
            </a:r>
            <a:r>
              <a:rPr lang="nl-NL" dirty="0" err="1"/>
              <a:t>Engh</a:t>
            </a:r>
            <a:r>
              <a:rPr lang="nl-NL" dirty="0"/>
              <a:t> (49%), op het parkeerterrein van het gemeentehuis langs de Dalweg (47%) en op de Soesterengweg (in het algemeen) (40%) is het gevoel van veiligheid hoger (dan in de hier voor genoemde gebieden</a:t>
            </a:r>
            <a:r>
              <a:rPr lang="nl-NL"/>
              <a:t>). </a:t>
            </a:r>
          </a:p>
          <a:p>
            <a:pPr lvl="0"/>
            <a:r>
              <a:rPr lang="nl-NL"/>
              <a:t>Op </a:t>
            </a:r>
            <a:r>
              <a:rPr lang="nl-NL" dirty="0"/>
              <a:t>het parkeerterrein aan de achterzijde van het gemeentehuis langs Heetakker voelt 33% zich (zeer) veilig en 50% voelt zich hier niet veilig en niet onveilig.</a:t>
            </a:r>
          </a:p>
          <a:p>
            <a:pPr lvl="0"/>
            <a:r>
              <a:rPr lang="nl-NL" dirty="0"/>
              <a:t>Het zijn vooral respondenten die hebben deelgenomen via de open link die zich op sommige plekken in het Dalweggebied onveilig voelen:</a:t>
            </a:r>
          </a:p>
          <a:p>
            <a:pPr lvl="1"/>
            <a:r>
              <a:rPr lang="nl-NL" dirty="0"/>
              <a:t>Meer respondenten die via de open link hebben deelgenomen dan panelleden voelen zich ’s avonds (zeer) onveilig op het Raadhuisplein dan panelleden (resp. 14% en 8%), op de Dalweg dan panelleden (resp. 15% en 6%), bij het grasveld achter het gemeentehuis dan panelleden (resp. 38% en 26%), op het voorterrein van de Sportboulevard dan panelleden (resp. 19% en 7%), op de Soesterengweg dan panelleden (resp. 21% en 11%) en op het parkeerterrein van het gemeentehuis langs de Dalweg dan panelleden (resp. 16% en </a:t>
            </a:r>
            <a:r>
              <a:rPr lang="nl-NL"/>
              <a:t>10%).</a:t>
            </a:r>
          </a:p>
          <a:p>
            <a:pPr lvl="0"/>
            <a:endParaRPr lang="nl-NL"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9" name="Text Placeholder 8">
            <a:extLst>
              <a:ext uri="{FF2B5EF4-FFF2-40B4-BE49-F238E27FC236}">
                <a16:creationId xmlns:a16="http://schemas.microsoft.com/office/drawing/2014/main" xmlns="" id="{B23EE657-6736-4E0D-909A-6ECD09D1F8A1}"/>
              </a:ext>
            </a:extLst>
          </p:cNvPr>
          <p:cNvSpPr>
            <a:spLocks noGrp="1"/>
          </p:cNvSpPr>
          <p:nvPr>
            <p:ph type="body" sz="quarter" idx="18"/>
          </p:nvPr>
        </p:nvSpPr>
        <p:spPr/>
        <p:txBody>
          <a:bodyPr/>
          <a:lstStyle/>
          <a:p>
            <a:r>
              <a:rPr lang="nl-NL"/>
              <a:t>Q12: In </a:t>
            </a:r>
            <a:r>
              <a:rPr lang="nl-NL" dirty="0"/>
              <a:t>welke mate voelt u zich 's avonds veilig of onveilig in het </a:t>
            </a:r>
            <a:r>
              <a:rPr lang="nl-NL"/>
              <a:t>Dalweggebied?</a:t>
            </a:r>
          </a:p>
          <a:p>
            <a:r>
              <a:rPr lang="nl-NL" i="1"/>
              <a:t>Basis: alle respondenten (n=493)</a:t>
            </a:r>
            <a:r>
              <a:rPr lang="nl-NL"/>
              <a:t> </a:t>
            </a:r>
            <a:endParaRPr lang="nl-NL" dirty="0"/>
          </a:p>
        </p:txBody>
      </p:sp>
      <p:pic>
        <p:nvPicPr>
          <p:cNvPr id="6" name="Picture 5">
            <a:extLst>
              <a:ext uri="{FF2B5EF4-FFF2-40B4-BE49-F238E27FC236}">
                <a16:creationId xmlns:a16="http://schemas.microsoft.com/office/drawing/2014/main" xmlns="" id="{D973FCE2-EE64-4174-9459-AB3486130671}"/>
              </a:ext>
            </a:extLst>
          </p:cNvPr>
          <p:cNvPicPr/>
          <p:nvPr>
            <p:extLst/>
          </p:nvPr>
        </p:nvPicPr>
        <p:blipFill>
          <a:blip r:embed="rId3"/>
          <a:stretch>
            <a:fillRect/>
          </a:stretch>
        </p:blipFill>
        <p:spPr>
          <a:xfrm>
            <a:off x="448121" y="2978381"/>
            <a:ext cx="9124950" cy="3943350"/>
          </a:xfrm>
          <a:prstGeom prst="rect">
            <a:avLst/>
          </a:prstGeom>
        </p:spPr>
      </p:pic>
    </p:spTree>
    <p:extLst>
      <p:ext uri="{BB962C8B-B14F-4D97-AF65-F5344CB8AC3E}">
        <p14:creationId xmlns:p14="http://schemas.microsoft.com/office/powerpoint/2010/main" val="2691563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162B028B-1E4D-4E3B-A429-C54C0132D4CB}"/>
              </a:ext>
            </a:extLst>
          </p:cNvPr>
          <p:cNvPicPr>
            <a:picLocks noGrp="1" noChangeAspect="1"/>
          </p:cNvPicPr>
          <p:nvPr>
            <p:ph type="pic" sz="quarter" idx="12"/>
          </p:nvPr>
        </p:nvPicPr>
        <p:blipFill rotWithShape="1">
          <a:blip r:embed="rId3"/>
          <a:srcRect l="29743" r="29743"/>
          <a:stretch/>
        </p:blipFill>
        <p:spPr/>
      </p:pic>
      <p:sp>
        <p:nvSpPr>
          <p:cNvPr id="10" name="Title 9">
            <a:extLst>
              <a:ext uri="{FF2B5EF4-FFF2-40B4-BE49-F238E27FC236}">
                <a16:creationId xmlns:a16="http://schemas.microsoft.com/office/drawing/2014/main" xmlns="" id="{0B70BC5C-0E80-4E49-B921-71B323581894}"/>
              </a:ext>
            </a:extLst>
          </p:cNvPr>
          <p:cNvSpPr>
            <a:spLocks noGrp="1"/>
          </p:cNvSpPr>
          <p:nvPr>
            <p:ph type="ctrTitle"/>
          </p:nvPr>
        </p:nvSpPr>
        <p:spPr/>
        <p:txBody>
          <a:bodyPr>
            <a:normAutofit/>
          </a:bodyPr>
          <a:lstStyle/>
          <a:p>
            <a:r>
              <a:rPr lang="nl-NL" sz="2500"/>
              <a:t>Huidig gebruik en indeling zones in het Dalweggebied</a:t>
            </a:r>
            <a:endParaRPr lang="nl-NL" sz="2500"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subTitle" idx="1"/>
          </p:nvPr>
        </p:nvSpPr>
        <p:spPr/>
        <p:txBody>
          <a:bodyPr/>
          <a:lstStyle/>
          <a:p>
            <a:r>
              <a:rPr lang="nl-NL" dirty="0"/>
              <a:t>Belangrijkste inzichten</a:t>
            </a:r>
          </a:p>
        </p:txBody>
      </p:sp>
      <p:pic>
        <p:nvPicPr>
          <p:cNvPr id="5" name="Picture 4">
            <a:extLst>
              <a:ext uri="{FF2B5EF4-FFF2-40B4-BE49-F238E27FC236}">
                <a16:creationId xmlns:a16="http://schemas.microsoft.com/office/drawing/2014/main" xmlns="" id="{E1EBD9E8-ACEC-4371-8332-6CF5585E20F9}"/>
              </a:ext>
            </a:extLst>
          </p:cNvPr>
          <p:cNvPicPr>
            <a:picLocks noChangeAspect="1"/>
          </p:cNvPicPr>
          <p:nvPr/>
        </p:nvPicPr>
        <p:blipFill>
          <a:blip r:embed="rId4"/>
          <a:stretch>
            <a:fillRect/>
          </a:stretch>
        </p:blipFill>
        <p:spPr>
          <a:xfrm>
            <a:off x="11396219" y="6334371"/>
            <a:ext cx="473276" cy="432000"/>
          </a:xfrm>
          <a:prstGeom prst="rect">
            <a:avLst/>
          </a:prstGeom>
        </p:spPr>
      </p:pic>
      <p:sp>
        <p:nvSpPr>
          <p:cNvPr id="6" name="Freeform: Shape 5">
            <a:extLst>
              <a:ext uri="{FF2B5EF4-FFF2-40B4-BE49-F238E27FC236}">
                <a16:creationId xmlns:a16="http://schemas.microsoft.com/office/drawing/2014/main" xmlns="" id="{A096F8F1-42F6-4E4E-9318-A330EA29FDE3}"/>
              </a:ext>
            </a:extLst>
          </p:cNvPr>
          <p:cNvSpPr/>
          <p:nvPr/>
        </p:nvSpPr>
        <p:spPr>
          <a:xfrm flipV="1">
            <a:off x="6327390" y="-3"/>
            <a:ext cx="3138169" cy="6858001"/>
          </a:xfrm>
          <a:custGeom>
            <a:avLst/>
            <a:gdLst>
              <a:gd name="connsiteX0" fmla="*/ 1674821 w 3138169"/>
              <a:gd name="connsiteY0" fmla="*/ 6895933 h 6895933"/>
              <a:gd name="connsiteX1" fmla="*/ 1954180 w 3138169"/>
              <a:gd name="connsiteY1" fmla="*/ 6895933 h 6895933"/>
              <a:gd name="connsiteX2" fmla="*/ 3138169 w 3138169"/>
              <a:gd name="connsiteY2" fmla="*/ 0 h 6895933"/>
              <a:gd name="connsiteX3" fmla="*/ 0 w 3138169"/>
              <a:gd name="connsiteY3" fmla="*/ 0 h 6895933"/>
              <a:gd name="connsiteX4" fmla="*/ 140 w 3138169"/>
              <a:gd name="connsiteY4" fmla="*/ 1965 h 6895933"/>
              <a:gd name="connsiteX5" fmla="*/ 2858473 w 3138169"/>
              <a:gd name="connsiteY5" fmla="*/ 1965 h 68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169" h="6895933">
                <a:moveTo>
                  <a:pt x="1674821" y="6895933"/>
                </a:moveTo>
                <a:lnTo>
                  <a:pt x="1954180" y="6895933"/>
                </a:lnTo>
                <a:lnTo>
                  <a:pt x="3138169" y="0"/>
                </a:lnTo>
                <a:lnTo>
                  <a:pt x="0" y="0"/>
                </a:lnTo>
                <a:lnTo>
                  <a:pt x="140" y="1965"/>
                </a:lnTo>
                <a:lnTo>
                  <a:pt x="2858473" y="1965"/>
                </a:lnTo>
                <a:close/>
              </a:path>
            </a:pathLst>
          </a:custGeom>
          <a:solidFill>
            <a:srgbClr val="434345">
              <a:alpha val="77647"/>
            </a:srgbClr>
          </a:solidFill>
          <a:ln>
            <a:noFill/>
          </a:ln>
        </p:spPr>
        <p:txBody>
          <a:bodyPr wrap="square" lIns="36000" tIns="36000" rIns="36000" bIns="36000" rtlCol="0" anchor="ctr">
            <a:noAutofit/>
          </a:bodyPr>
          <a:lstStyle/>
          <a:p>
            <a:pPr algn="ctr" hangingPunct="0">
              <a:lnSpc>
                <a:spcPct val="90000"/>
              </a:lnSpc>
              <a:spcBef>
                <a:spcPts val="400"/>
              </a:spcBef>
            </a:pPr>
            <a:endParaRPr lang="en-GB" sz="1200" dirty="0" err="1">
              <a:solidFill>
                <a:schemeClr val="bg1"/>
              </a:solidFill>
            </a:endParaRPr>
          </a:p>
        </p:txBody>
      </p:sp>
      <p:sp>
        <p:nvSpPr>
          <p:cNvPr id="7" name="Rectangle 6">
            <a:extLst>
              <a:ext uri="{FF2B5EF4-FFF2-40B4-BE49-F238E27FC236}">
                <a16:creationId xmlns:a16="http://schemas.microsoft.com/office/drawing/2014/main" xmlns="" id="{74790DF9-F0D3-4C18-B6F3-B1E00B67A5C4}"/>
              </a:ext>
            </a:extLst>
          </p:cNvPr>
          <p:cNvSpPr/>
          <p:nvPr/>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374789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1006429"/>
          </a:xfrm>
        </p:spPr>
        <p:txBody>
          <a:bodyPr/>
          <a:lstStyle/>
          <a:p>
            <a:r>
              <a:rPr lang="nl-NL" sz="2400" dirty="0"/>
              <a:t>Van het Raadhuisplein, het grasveld achter het gemeentehuis (anders dan bij een bezoek aan het gemeentehuis) en de ligweide bij het zwembad wordt nauwelijks gebruik gemaakt</a:t>
            </a: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9" name="Text Placeholder 8">
            <a:extLst>
              <a:ext uri="{FF2B5EF4-FFF2-40B4-BE49-F238E27FC236}">
                <a16:creationId xmlns:a16="http://schemas.microsoft.com/office/drawing/2014/main" xmlns="" id="{B23EE657-6736-4E0D-909A-6ECD09D1F8A1}"/>
              </a:ext>
            </a:extLst>
          </p:cNvPr>
          <p:cNvSpPr>
            <a:spLocks noGrp="1"/>
          </p:cNvSpPr>
          <p:nvPr>
            <p:ph type="body" sz="quarter" idx="18"/>
          </p:nvPr>
        </p:nvSpPr>
        <p:spPr/>
        <p:txBody>
          <a:bodyPr/>
          <a:lstStyle/>
          <a:p>
            <a:r>
              <a:rPr lang="nl-NL" dirty="0"/>
              <a:t>Q13: Maakt u weleens gebruik van het Raadhuisplein, </a:t>
            </a:r>
            <a:r>
              <a:rPr lang="nl-NL" b="1" dirty="0"/>
              <a:t>anders dan bij een bezoek aan het gemeentehuis</a:t>
            </a:r>
            <a:r>
              <a:rPr lang="nl-NL" dirty="0"/>
              <a:t>? En zo ja hoe vaak?</a:t>
            </a:r>
          </a:p>
          <a:p>
            <a:r>
              <a:rPr lang="nl-NL" dirty="0"/>
              <a:t>Q15: Maakt u weleens gebruik van het grasveld achter het gemeentehuis, </a:t>
            </a:r>
            <a:r>
              <a:rPr lang="nl-NL" b="1" dirty="0"/>
              <a:t>anders dan bij een bezoek aan het gemeentehuis</a:t>
            </a:r>
            <a:r>
              <a:rPr lang="nl-NL" dirty="0"/>
              <a:t>? En zo ja hoe vaak?</a:t>
            </a:r>
          </a:p>
          <a:p>
            <a:r>
              <a:rPr lang="nl-NL" dirty="0"/>
              <a:t>Q16: Maakt u weleens gebruik van de ligweide bij het zwembad en zo ja hoe vaak? </a:t>
            </a:r>
          </a:p>
          <a:p>
            <a:r>
              <a:rPr lang="nl-NL" i="1" dirty="0"/>
              <a:t>Basis: alle respondenten (n=493)</a:t>
            </a:r>
            <a:r>
              <a:rPr lang="nl-NL" dirty="0"/>
              <a:t>  * Groene cirkels geven significante verschillen aan</a:t>
            </a:r>
          </a:p>
        </p:txBody>
      </p:sp>
      <p:sp>
        <p:nvSpPr>
          <p:cNvPr id="6" name="Text Placeholder 2">
            <a:extLst>
              <a:ext uri="{FF2B5EF4-FFF2-40B4-BE49-F238E27FC236}">
                <a16:creationId xmlns:a16="http://schemas.microsoft.com/office/drawing/2014/main" xmlns="" id="{054FED95-1159-48A7-8F9A-4114D0250115}"/>
              </a:ext>
            </a:extLst>
          </p:cNvPr>
          <p:cNvSpPr txBox="1">
            <a:spLocks/>
          </p:cNvSpPr>
          <p:nvPr/>
        </p:nvSpPr>
        <p:spPr>
          <a:xfrm>
            <a:off x="1593907" y="1944541"/>
            <a:ext cx="332470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lang="nl-NL" b="1">
                <a:solidFill>
                  <a:srgbClr val="222223"/>
                </a:solidFill>
                <a:latin typeface="Calibri"/>
              </a:rPr>
              <a:t>Gebruik Raadhuisplein</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44EC2B15-D616-4EDC-9367-75C9021E055E}"/>
              </a:ext>
            </a:extLst>
          </p:cNvPr>
          <p:cNvPicPr/>
          <p:nvPr>
            <p:extLst/>
          </p:nvPr>
        </p:nvPicPr>
        <p:blipFill>
          <a:blip r:embed="rId3"/>
          <a:stretch>
            <a:fillRect/>
          </a:stretch>
        </p:blipFill>
        <p:spPr>
          <a:xfrm>
            <a:off x="7105311" y="1806065"/>
            <a:ext cx="5624427" cy="3600000"/>
          </a:xfrm>
          <a:prstGeom prst="rect">
            <a:avLst/>
          </a:prstGeom>
        </p:spPr>
      </p:pic>
      <p:pic>
        <p:nvPicPr>
          <p:cNvPr id="5" name="Picture 4">
            <a:extLst>
              <a:ext uri="{FF2B5EF4-FFF2-40B4-BE49-F238E27FC236}">
                <a16:creationId xmlns:a16="http://schemas.microsoft.com/office/drawing/2014/main" xmlns="" id="{5F5D79F9-3761-47B3-BA7A-06B0B41F9714}"/>
              </a:ext>
            </a:extLst>
          </p:cNvPr>
          <p:cNvPicPr/>
          <p:nvPr>
            <p:extLst/>
          </p:nvPr>
        </p:nvPicPr>
        <p:blipFill>
          <a:blip r:embed="rId4"/>
          <a:stretch>
            <a:fillRect/>
          </a:stretch>
        </p:blipFill>
        <p:spPr>
          <a:xfrm>
            <a:off x="3576375" y="1806065"/>
            <a:ext cx="5624428" cy="3600000"/>
          </a:xfrm>
          <a:prstGeom prst="rect">
            <a:avLst/>
          </a:prstGeom>
        </p:spPr>
      </p:pic>
      <p:sp>
        <p:nvSpPr>
          <p:cNvPr id="10" name="Text Placeholder 2">
            <a:extLst>
              <a:ext uri="{FF2B5EF4-FFF2-40B4-BE49-F238E27FC236}">
                <a16:creationId xmlns:a16="http://schemas.microsoft.com/office/drawing/2014/main" xmlns="" id="{F4CD7458-567A-4419-A22B-0D338112B214}"/>
              </a:ext>
            </a:extLst>
          </p:cNvPr>
          <p:cNvSpPr txBox="1">
            <a:spLocks/>
          </p:cNvSpPr>
          <p:nvPr/>
        </p:nvSpPr>
        <p:spPr>
          <a:xfrm>
            <a:off x="5020508" y="1944541"/>
            <a:ext cx="332470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lang="nl-NL" b="1">
                <a:solidFill>
                  <a:srgbClr val="222223"/>
                </a:solidFill>
                <a:latin typeface="Calibri"/>
              </a:rPr>
              <a:t>Gebruik grasveld</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sp>
        <p:nvSpPr>
          <p:cNvPr id="11" name="Text Placeholder 2">
            <a:extLst>
              <a:ext uri="{FF2B5EF4-FFF2-40B4-BE49-F238E27FC236}">
                <a16:creationId xmlns:a16="http://schemas.microsoft.com/office/drawing/2014/main" xmlns="" id="{B1ED307B-143C-4481-A4BC-3006233CC954}"/>
              </a:ext>
            </a:extLst>
          </p:cNvPr>
          <p:cNvSpPr txBox="1">
            <a:spLocks/>
          </p:cNvSpPr>
          <p:nvPr/>
        </p:nvSpPr>
        <p:spPr>
          <a:xfrm>
            <a:off x="8447109" y="1944541"/>
            <a:ext cx="1342240"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lang="nl-NL" b="1">
                <a:solidFill>
                  <a:srgbClr val="222223"/>
                </a:solidFill>
                <a:latin typeface="Calibri"/>
              </a:rPr>
              <a:t>Gebruik zwembad</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xmlns="" id="{C56583F2-8957-403D-8ED5-3E7C4BD67F38}"/>
              </a:ext>
            </a:extLst>
          </p:cNvPr>
          <p:cNvPicPr/>
          <p:nvPr>
            <p:extLst/>
          </p:nvPr>
        </p:nvPicPr>
        <p:blipFill>
          <a:blip r:embed="rId5"/>
          <a:stretch>
            <a:fillRect/>
          </a:stretch>
        </p:blipFill>
        <p:spPr>
          <a:xfrm>
            <a:off x="47439" y="1806065"/>
            <a:ext cx="5624428" cy="3600000"/>
          </a:xfrm>
          <a:prstGeom prst="rect">
            <a:avLst/>
          </a:prstGeom>
        </p:spPr>
      </p:pic>
      <p:sp>
        <p:nvSpPr>
          <p:cNvPr id="13" name="Text Placeholder 2">
            <a:extLst>
              <a:ext uri="{FF2B5EF4-FFF2-40B4-BE49-F238E27FC236}">
                <a16:creationId xmlns:a16="http://schemas.microsoft.com/office/drawing/2014/main" xmlns="" id="{DB8AD008-0260-41A5-87B9-D24262275B35}"/>
              </a:ext>
            </a:extLst>
          </p:cNvPr>
          <p:cNvSpPr txBox="1">
            <a:spLocks/>
          </p:cNvSpPr>
          <p:nvPr/>
        </p:nvSpPr>
        <p:spPr>
          <a:xfrm>
            <a:off x="550863" y="5410418"/>
            <a:ext cx="9101736" cy="373756"/>
          </a:xfrm>
          <a:prstGeom prst="rect">
            <a:avLst/>
          </a:prstGeom>
          <a:solidFill>
            <a:schemeClr val="bg1"/>
          </a:solidFill>
          <a:effectLst>
            <a:outerShdw blurRad="50800" dist="38100" dir="5400000" algn="t" rotWithShape="0">
              <a:prstClr val="black">
                <a:alpha val="40000"/>
              </a:prstClr>
            </a:outerShdw>
          </a:effectLst>
        </p:spPr>
        <p:txBody>
          <a:bodyPr lIns="72000" tIns="0" rIns="72000" bIns="0" anchor="ctr"/>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0"/>
            <a:r>
              <a:rPr lang="nl-NL" dirty="0"/>
              <a:t>Meer respondenten die via de open link hebben deelgenomen maken meer dan 10x per jaar gebruik van het grasveld achter het gemeentehuis dan panelleden (4% vs. 1%).</a:t>
            </a:r>
          </a:p>
        </p:txBody>
      </p:sp>
      <p:pic>
        <p:nvPicPr>
          <p:cNvPr id="84" name="Graphic 83">
            <a:extLst>
              <a:ext uri="{FF2B5EF4-FFF2-40B4-BE49-F238E27FC236}">
                <a16:creationId xmlns:a16="http://schemas.microsoft.com/office/drawing/2014/main" xmlns="" id="{9A733748-E96B-40FD-AB25-533AC6BE11F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655586" y="1766869"/>
            <a:ext cx="518170" cy="442800"/>
          </a:xfrm>
          <a:prstGeom prst="rect">
            <a:avLst/>
          </a:prstGeom>
        </p:spPr>
      </p:pic>
      <p:pic>
        <p:nvPicPr>
          <p:cNvPr id="85" name="Graphic 84">
            <a:extLst>
              <a:ext uri="{FF2B5EF4-FFF2-40B4-BE49-F238E27FC236}">
                <a16:creationId xmlns:a16="http://schemas.microsoft.com/office/drawing/2014/main" xmlns="" id="{9136F9BB-9FE2-4E16-86BF-D83863231AE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121592" y="1766869"/>
            <a:ext cx="432000" cy="442206"/>
          </a:xfrm>
          <a:prstGeom prst="rect">
            <a:avLst/>
          </a:prstGeom>
        </p:spPr>
      </p:pic>
      <p:grpSp>
        <p:nvGrpSpPr>
          <p:cNvPr id="86" name="Groupe 1277">
            <a:extLst>
              <a:ext uri="{FF2B5EF4-FFF2-40B4-BE49-F238E27FC236}">
                <a16:creationId xmlns:a16="http://schemas.microsoft.com/office/drawing/2014/main" xmlns="" id="{0F48D982-3F1D-48A8-B2F0-00C560F371BC}"/>
              </a:ext>
            </a:extLst>
          </p:cNvPr>
          <p:cNvGrpSpPr>
            <a:grpSpLocks noChangeAspect="1"/>
          </p:cNvGrpSpPr>
          <p:nvPr/>
        </p:nvGrpSpPr>
        <p:grpSpPr>
          <a:xfrm>
            <a:off x="6367937" y="1766869"/>
            <a:ext cx="473305" cy="442800"/>
            <a:chOff x="4527551" y="3989388"/>
            <a:chExt cx="812800" cy="760414"/>
          </a:xfrm>
        </p:grpSpPr>
        <p:sp>
          <p:nvSpPr>
            <p:cNvPr id="87" name="Freeform 188">
              <a:extLst>
                <a:ext uri="{FF2B5EF4-FFF2-40B4-BE49-F238E27FC236}">
                  <a16:creationId xmlns:a16="http://schemas.microsoft.com/office/drawing/2014/main" xmlns="" id="{6C1A902B-A0C3-45B7-9E92-4733079438D7}"/>
                </a:ext>
              </a:extLst>
            </p:cNvPr>
            <p:cNvSpPr>
              <a:spLocks/>
            </p:cNvSpPr>
            <p:nvPr/>
          </p:nvSpPr>
          <p:spPr bwMode="auto">
            <a:xfrm>
              <a:off x="4581526" y="4511676"/>
              <a:ext cx="758825" cy="238125"/>
            </a:xfrm>
            <a:custGeom>
              <a:avLst/>
              <a:gdLst>
                <a:gd name="T0" fmla="*/ 0 w 179"/>
                <a:gd name="T1" fmla="*/ 56 h 56"/>
                <a:gd name="T2" fmla="*/ 10 w 179"/>
                <a:gd name="T3" fmla="*/ 50 h 56"/>
                <a:gd name="T4" fmla="*/ 32 w 179"/>
                <a:gd name="T5" fmla="*/ 37 h 56"/>
                <a:gd name="T6" fmla="*/ 56 w 179"/>
                <a:gd name="T7" fmla="*/ 25 h 56"/>
                <a:gd name="T8" fmla="*/ 81 w 179"/>
                <a:gd name="T9" fmla="*/ 16 h 56"/>
                <a:gd name="T10" fmla="*/ 179 w 179"/>
                <a:gd name="T11" fmla="*/ 0 h 56"/>
              </a:gdLst>
              <a:ahLst/>
              <a:cxnLst>
                <a:cxn ang="0">
                  <a:pos x="T0" y="T1"/>
                </a:cxn>
                <a:cxn ang="0">
                  <a:pos x="T2" y="T3"/>
                </a:cxn>
                <a:cxn ang="0">
                  <a:pos x="T4" y="T5"/>
                </a:cxn>
                <a:cxn ang="0">
                  <a:pos x="T6" y="T7"/>
                </a:cxn>
                <a:cxn ang="0">
                  <a:pos x="T8" y="T9"/>
                </a:cxn>
                <a:cxn ang="0">
                  <a:pos x="T10" y="T11"/>
                </a:cxn>
              </a:cxnLst>
              <a:rect l="0" t="0" r="r" b="b"/>
              <a:pathLst>
                <a:path w="179" h="56">
                  <a:moveTo>
                    <a:pt x="0" y="56"/>
                  </a:moveTo>
                  <a:cubicBezTo>
                    <a:pt x="3" y="54"/>
                    <a:pt x="7" y="52"/>
                    <a:pt x="10" y="50"/>
                  </a:cubicBezTo>
                  <a:cubicBezTo>
                    <a:pt x="17" y="45"/>
                    <a:pt x="25" y="41"/>
                    <a:pt x="32" y="37"/>
                  </a:cubicBezTo>
                  <a:cubicBezTo>
                    <a:pt x="40" y="33"/>
                    <a:pt x="48" y="29"/>
                    <a:pt x="56" y="25"/>
                  </a:cubicBezTo>
                  <a:cubicBezTo>
                    <a:pt x="64" y="22"/>
                    <a:pt x="72" y="19"/>
                    <a:pt x="81" y="16"/>
                  </a:cubicBezTo>
                  <a:cubicBezTo>
                    <a:pt x="112" y="6"/>
                    <a:pt x="145" y="0"/>
                    <a:pt x="179" y="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Freeform 189">
              <a:extLst>
                <a:ext uri="{FF2B5EF4-FFF2-40B4-BE49-F238E27FC236}">
                  <a16:creationId xmlns:a16="http://schemas.microsoft.com/office/drawing/2014/main" xmlns="" id="{E2532B87-75AD-4A8D-A12B-95905FCB4E02}"/>
                </a:ext>
              </a:extLst>
            </p:cNvPr>
            <p:cNvSpPr>
              <a:spLocks/>
            </p:cNvSpPr>
            <p:nvPr/>
          </p:nvSpPr>
          <p:spPr bwMode="auto">
            <a:xfrm>
              <a:off x="4708526" y="4579939"/>
              <a:ext cx="631825" cy="169863"/>
            </a:xfrm>
            <a:custGeom>
              <a:avLst/>
              <a:gdLst>
                <a:gd name="T0" fmla="*/ 0 w 149"/>
                <a:gd name="T1" fmla="*/ 40 h 40"/>
                <a:gd name="T2" fmla="*/ 149 w 149"/>
                <a:gd name="T3" fmla="*/ 0 h 40"/>
              </a:gdLst>
              <a:ahLst/>
              <a:cxnLst>
                <a:cxn ang="0">
                  <a:pos x="T0" y="T1"/>
                </a:cxn>
                <a:cxn ang="0">
                  <a:pos x="T2" y="T3"/>
                </a:cxn>
              </a:cxnLst>
              <a:rect l="0" t="0" r="r" b="b"/>
              <a:pathLst>
                <a:path w="149" h="40">
                  <a:moveTo>
                    <a:pt x="0" y="40"/>
                  </a:moveTo>
                  <a:cubicBezTo>
                    <a:pt x="45" y="15"/>
                    <a:pt x="95" y="0"/>
                    <a:pt x="149" y="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Freeform 190">
              <a:extLst>
                <a:ext uri="{FF2B5EF4-FFF2-40B4-BE49-F238E27FC236}">
                  <a16:creationId xmlns:a16="http://schemas.microsoft.com/office/drawing/2014/main" xmlns="" id="{F36B82D8-3566-4187-805F-DEC88B705ABF}"/>
                </a:ext>
              </a:extLst>
            </p:cNvPr>
            <p:cNvSpPr>
              <a:spLocks/>
            </p:cNvSpPr>
            <p:nvPr/>
          </p:nvSpPr>
          <p:spPr bwMode="auto">
            <a:xfrm>
              <a:off x="4862513" y="4648201"/>
              <a:ext cx="477838" cy="101600"/>
            </a:xfrm>
            <a:custGeom>
              <a:avLst/>
              <a:gdLst>
                <a:gd name="T0" fmla="*/ 0 w 113"/>
                <a:gd name="T1" fmla="*/ 24 h 24"/>
                <a:gd name="T2" fmla="*/ 113 w 113"/>
                <a:gd name="T3" fmla="*/ 0 h 24"/>
              </a:gdLst>
              <a:ahLst/>
              <a:cxnLst>
                <a:cxn ang="0">
                  <a:pos x="T0" y="T1"/>
                </a:cxn>
                <a:cxn ang="0">
                  <a:pos x="T2" y="T3"/>
                </a:cxn>
              </a:cxnLst>
              <a:rect l="0" t="0" r="r" b="b"/>
              <a:pathLst>
                <a:path w="113" h="24">
                  <a:moveTo>
                    <a:pt x="0" y="24"/>
                  </a:moveTo>
                  <a:cubicBezTo>
                    <a:pt x="33" y="9"/>
                    <a:pt x="72" y="0"/>
                    <a:pt x="113" y="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Freeform 191">
              <a:extLst>
                <a:ext uri="{FF2B5EF4-FFF2-40B4-BE49-F238E27FC236}">
                  <a16:creationId xmlns:a16="http://schemas.microsoft.com/office/drawing/2014/main" xmlns="" id="{F502C5D4-5F48-4E46-AF7B-AC790926F216}"/>
                </a:ext>
              </a:extLst>
            </p:cNvPr>
            <p:cNvSpPr>
              <a:spLocks/>
            </p:cNvSpPr>
            <p:nvPr/>
          </p:nvSpPr>
          <p:spPr bwMode="auto">
            <a:xfrm>
              <a:off x="5068888" y="4716464"/>
              <a:ext cx="271463" cy="33338"/>
            </a:xfrm>
            <a:custGeom>
              <a:avLst/>
              <a:gdLst>
                <a:gd name="T0" fmla="*/ 64 w 64"/>
                <a:gd name="T1" fmla="*/ 0 h 8"/>
                <a:gd name="T2" fmla="*/ 0 w 64"/>
                <a:gd name="T3" fmla="*/ 8 h 8"/>
              </a:gdLst>
              <a:ahLst/>
              <a:cxnLst>
                <a:cxn ang="0">
                  <a:pos x="T0" y="T1"/>
                </a:cxn>
                <a:cxn ang="0">
                  <a:pos x="T2" y="T3"/>
                </a:cxn>
              </a:cxnLst>
              <a:rect l="0" t="0" r="r" b="b"/>
              <a:pathLst>
                <a:path w="64" h="8">
                  <a:moveTo>
                    <a:pt x="64" y="0"/>
                  </a:moveTo>
                  <a:cubicBezTo>
                    <a:pt x="43" y="0"/>
                    <a:pt x="22" y="3"/>
                    <a:pt x="0" y="8"/>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Line 192">
              <a:extLst>
                <a:ext uri="{FF2B5EF4-FFF2-40B4-BE49-F238E27FC236}">
                  <a16:creationId xmlns:a16="http://schemas.microsoft.com/office/drawing/2014/main" xmlns="" id="{20D6503F-F02C-49C2-8F2D-3446175FEEF7}"/>
                </a:ext>
              </a:extLst>
            </p:cNvPr>
            <p:cNvSpPr>
              <a:spLocks noChangeShapeType="1"/>
            </p:cNvSpPr>
            <p:nvPr/>
          </p:nvSpPr>
          <p:spPr bwMode="auto">
            <a:xfrm>
              <a:off x="4527551" y="4511676"/>
              <a:ext cx="812800"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193">
              <a:extLst>
                <a:ext uri="{FF2B5EF4-FFF2-40B4-BE49-F238E27FC236}">
                  <a16:creationId xmlns:a16="http://schemas.microsoft.com/office/drawing/2014/main" xmlns="" id="{C2F56152-8F88-4922-8BF0-F2D22FAE1CE7}"/>
                </a:ext>
              </a:extLst>
            </p:cNvPr>
            <p:cNvSpPr>
              <a:spLocks noChangeShapeType="1"/>
            </p:cNvSpPr>
            <p:nvPr/>
          </p:nvSpPr>
          <p:spPr bwMode="auto">
            <a:xfrm>
              <a:off x="4527551" y="4579939"/>
              <a:ext cx="398463"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Line 194">
              <a:extLst>
                <a:ext uri="{FF2B5EF4-FFF2-40B4-BE49-F238E27FC236}">
                  <a16:creationId xmlns:a16="http://schemas.microsoft.com/office/drawing/2014/main" xmlns="" id="{51C049CD-95B5-41CC-8D1D-035DE129E49A}"/>
                </a:ext>
              </a:extLst>
            </p:cNvPr>
            <p:cNvSpPr>
              <a:spLocks noChangeShapeType="1"/>
            </p:cNvSpPr>
            <p:nvPr/>
          </p:nvSpPr>
          <p:spPr bwMode="auto">
            <a:xfrm>
              <a:off x="4527551" y="4648201"/>
              <a:ext cx="228600"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Freeform 243">
              <a:extLst>
                <a:ext uri="{FF2B5EF4-FFF2-40B4-BE49-F238E27FC236}">
                  <a16:creationId xmlns:a16="http://schemas.microsoft.com/office/drawing/2014/main" xmlns="" id="{B202E37D-547F-44BC-9C4F-5384CD0C2CAB}"/>
                </a:ext>
              </a:extLst>
            </p:cNvPr>
            <p:cNvSpPr>
              <a:spLocks/>
            </p:cNvSpPr>
            <p:nvPr/>
          </p:nvSpPr>
          <p:spPr bwMode="auto">
            <a:xfrm>
              <a:off x="4926013" y="4341813"/>
              <a:ext cx="66675" cy="169863"/>
            </a:xfrm>
            <a:custGeom>
              <a:avLst/>
              <a:gdLst>
                <a:gd name="T0" fmla="*/ 0 w 16"/>
                <a:gd name="T1" fmla="*/ 40 h 40"/>
                <a:gd name="T2" fmla="*/ 0 w 16"/>
                <a:gd name="T3" fmla="*/ 39 h 40"/>
                <a:gd name="T4" fmla="*/ 16 w 16"/>
                <a:gd name="T5" fmla="*/ 0 h 40"/>
              </a:gdLst>
              <a:ahLst/>
              <a:cxnLst>
                <a:cxn ang="0">
                  <a:pos x="T0" y="T1"/>
                </a:cxn>
                <a:cxn ang="0">
                  <a:pos x="T2" y="T3"/>
                </a:cxn>
                <a:cxn ang="0">
                  <a:pos x="T4" y="T5"/>
                </a:cxn>
              </a:cxnLst>
              <a:rect l="0" t="0" r="r" b="b"/>
              <a:pathLst>
                <a:path w="16" h="40">
                  <a:moveTo>
                    <a:pt x="0" y="40"/>
                  </a:moveTo>
                  <a:cubicBezTo>
                    <a:pt x="0" y="39"/>
                    <a:pt x="0" y="39"/>
                    <a:pt x="0" y="39"/>
                  </a:cubicBezTo>
                  <a:cubicBezTo>
                    <a:pt x="0" y="24"/>
                    <a:pt x="6" y="10"/>
                    <a:pt x="16" y="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Freeform 244">
              <a:extLst>
                <a:ext uri="{FF2B5EF4-FFF2-40B4-BE49-F238E27FC236}">
                  <a16:creationId xmlns:a16="http://schemas.microsoft.com/office/drawing/2014/main" xmlns="" id="{EA845E24-829F-4718-9BEF-459CF4FCA881}"/>
                </a:ext>
              </a:extLst>
            </p:cNvPr>
            <p:cNvSpPr>
              <a:spLocks/>
            </p:cNvSpPr>
            <p:nvPr/>
          </p:nvSpPr>
          <p:spPr bwMode="auto">
            <a:xfrm>
              <a:off x="4979988" y="4171951"/>
              <a:ext cx="182563" cy="184150"/>
            </a:xfrm>
            <a:custGeom>
              <a:avLst/>
              <a:gdLst>
                <a:gd name="T0" fmla="*/ 10 w 43"/>
                <a:gd name="T1" fmla="*/ 10 h 43"/>
                <a:gd name="T2" fmla="*/ 3 w 43"/>
                <a:gd name="T3" fmla="*/ 40 h 43"/>
                <a:gd name="T4" fmla="*/ 33 w 43"/>
                <a:gd name="T5" fmla="*/ 33 h 43"/>
                <a:gd name="T6" fmla="*/ 39 w 43"/>
                <a:gd name="T7" fmla="*/ 3 h 43"/>
                <a:gd name="T8" fmla="*/ 10 w 43"/>
                <a:gd name="T9" fmla="*/ 10 h 43"/>
              </a:gdLst>
              <a:ahLst/>
              <a:cxnLst>
                <a:cxn ang="0">
                  <a:pos x="T0" y="T1"/>
                </a:cxn>
                <a:cxn ang="0">
                  <a:pos x="T2" y="T3"/>
                </a:cxn>
                <a:cxn ang="0">
                  <a:pos x="T4" y="T5"/>
                </a:cxn>
                <a:cxn ang="0">
                  <a:pos x="T6" y="T7"/>
                </a:cxn>
                <a:cxn ang="0">
                  <a:pos x="T8" y="T9"/>
                </a:cxn>
              </a:cxnLst>
              <a:rect l="0" t="0" r="r" b="b"/>
              <a:pathLst>
                <a:path w="43" h="43">
                  <a:moveTo>
                    <a:pt x="10" y="10"/>
                  </a:moveTo>
                  <a:cubicBezTo>
                    <a:pt x="2" y="18"/>
                    <a:pt x="0" y="30"/>
                    <a:pt x="3" y="40"/>
                  </a:cubicBezTo>
                  <a:cubicBezTo>
                    <a:pt x="13" y="43"/>
                    <a:pt x="25" y="41"/>
                    <a:pt x="33" y="33"/>
                  </a:cubicBezTo>
                  <a:cubicBezTo>
                    <a:pt x="41" y="25"/>
                    <a:pt x="43" y="13"/>
                    <a:pt x="39" y="3"/>
                  </a:cubicBezTo>
                  <a:cubicBezTo>
                    <a:pt x="29" y="0"/>
                    <a:pt x="18" y="2"/>
                    <a:pt x="10" y="10"/>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Freeform 245">
              <a:extLst>
                <a:ext uri="{FF2B5EF4-FFF2-40B4-BE49-F238E27FC236}">
                  <a16:creationId xmlns:a16="http://schemas.microsoft.com/office/drawing/2014/main" xmlns="" id="{AD70DF23-E9A0-4B48-B982-F3810E330EC0}"/>
                </a:ext>
              </a:extLst>
            </p:cNvPr>
            <p:cNvSpPr>
              <a:spLocks/>
            </p:cNvSpPr>
            <p:nvPr/>
          </p:nvSpPr>
          <p:spPr bwMode="auto">
            <a:xfrm>
              <a:off x="4857751" y="4341813"/>
              <a:ext cx="68263" cy="169863"/>
            </a:xfrm>
            <a:custGeom>
              <a:avLst/>
              <a:gdLst>
                <a:gd name="T0" fmla="*/ 16 w 16"/>
                <a:gd name="T1" fmla="*/ 40 h 40"/>
                <a:gd name="T2" fmla="*/ 16 w 16"/>
                <a:gd name="T3" fmla="*/ 39 h 40"/>
                <a:gd name="T4" fmla="*/ 0 w 16"/>
                <a:gd name="T5" fmla="*/ 0 h 40"/>
              </a:gdLst>
              <a:ahLst/>
              <a:cxnLst>
                <a:cxn ang="0">
                  <a:pos x="T0" y="T1"/>
                </a:cxn>
                <a:cxn ang="0">
                  <a:pos x="T2" y="T3"/>
                </a:cxn>
                <a:cxn ang="0">
                  <a:pos x="T4" y="T5"/>
                </a:cxn>
              </a:cxnLst>
              <a:rect l="0" t="0" r="r" b="b"/>
              <a:pathLst>
                <a:path w="16" h="40">
                  <a:moveTo>
                    <a:pt x="16" y="40"/>
                  </a:moveTo>
                  <a:cubicBezTo>
                    <a:pt x="16" y="39"/>
                    <a:pt x="16" y="39"/>
                    <a:pt x="16" y="39"/>
                  </a:cubicBezTo>
                  <a:cubicBezTo>
                    <a:pt x="16" y="24"/>
                    <a:pt x="10" y="10"/>
                    <a:pt x="0" y="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Freeform 246">
              <a:extLst>
                <a:ext uri="{FF2B5EF4-FFF2-40B4-BE49-F238E27FC236}">
                  <a16:creationId xmlns:a16="http://schemas.microsoft.com/office/drawing/2014/main" xmlns="" id="{2317E9B3-1EBF-459F-8FB3-6C2BABEC298B}"/>
                </a:ext>
              </a:extLst>
            </p:cNvPr>
            <p:cNvSpPr>
              <a:spLocks/>
            </p:cNvSpPr>
            <p:nvPr/>
          </p:nvSpPr>
          <p:spPr bwMode="auto">
            <a:xfrm>
              <a:off x="4687888" y="4171951"/>
              <a:ext cx="182563" cy="184150"/>
            </a:xfrm>
            <a:custGeom>
              <a:avLst/>
              <a:gdLst>
                <a:gd name="T0" fmla="*/ 33 w 43"/>
                <a:gd name="T1" fmla="*/ 10 h 43"/>
                <a:gd name="T2" fmla="*/ 40 w 43"/>
                <a:gd name="T3" fmla="*/ 40 h 43"/>
                <a:gd name="T4" fmla="*/ 10 w 43"/>
                <a:gd name="T5" fmla="*/ 33 h 43"/>
                <a:gd name="T6" fmla="*/ 4 w 43"/>
                <a:gd name="T7" fmla="*/ 3 h 43"/>
                <a:gd name="T8" fmla="*/ 33 w 43"/>
                <a:gd name="T9" fmla="*/ 10 h 43"/>
              </a:gdLst>
              <a:ahLst/>
              <a:cxnLst>
                <a:cxn ang="0">
                  <a:pos x="T0" y="T1"/>
                </a:cxn>
                <a:cxn ang="0">
                  <a:pos x="T2" y="T3"/>
                </a:cxn>
                <a:cxn ang="0">
                  <a:pos x="T4" y="T5"/>
                </a:cxn>
                <a:cxn ang="0">
                  <a:pos x="T6" y="T7"/>
                </a:cxn>
                <a:cxn ang="0">
                  <a:pos x="T8" y="T9"/>
                </a:cxn>
              </a:cxnLst>
              <a:rect l="0" t="0" r="r" b="b"/>
              <a:pathLst>
                <a:path w="43" h="43">
                  <a:moveTo>
                    <a:pt x="33" y="10"/>
                  </a:moveTo>
                  <a:cubicBezTo>
                    <a:pt x="41" y="18"/>
                    <a:pt x="43" y="30"/>
                    <a:pt x="40" y="40"/>
                  </a:cubicBezTo>
                  <a:cubicBezTo>
                    <a:pt x="30" y="43"/>
                    <a:pt x="18" y="41"/>
                    <a:pt x="10" y="33"/>
                  </a:cubicBezTo>
                  <a:cubicBezTo>
                    <a:pt x="2" y="25"/>
                    <a:pt x="0" y="13"/>
                    <a:pt x="4" y="3"/>
                  </a:cubicBezTo>
                  <a:cubicBezTo>
                    <a:pt x="14" y="0"/>
                    <a:pt x="25" y="2"/>
                    <a:pt x="33" y="10"/>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Freeform 247">
              <a:extLst>
                <a:ext uri="{FF2B5EF4-FFF2-40B4-BE49-F238E27FC236}">
                  <a16:creationId xmlns:a16="http://schemas.microsoft.com/office/drawing/2014/main" xmlns="" id="{85608579-1B94-40AC-828B-1CCC413668C2}"/>
                </a:ext>
              </a:extLst>
            </p:cNvPr>
            <p:cNvSpPr>
              <a:spLocks/>
            </p:cNvSpPr>
            <p:nvPr/>
          </p:nvSpPr>
          <p:spPr bwMode="auto">
            <a:xfrm>
              <a:off x="4857751" y="3989388"/>
              <a:ext cx="134938" cy="217488"/>
            </a:xfrm>
            <a:custGeom>
              <a:avLst/>
              <a:gdLst>
                <a:gd name="T0" fmla="*/ 0 w 32"/>
                <a:gd name="T1" fmla="*/ 25 h 51"/>
                <a:gd name="T2" fmla="*/ 16 w 32"/>
                <a:gd name="T3" fmla="*/ 0 h 51"/>
                <a:gd name="T4" fmla="*/ 32 w 32"/>
                <a:gd name="T5" fmla="*/ 25 h 51"/>
                <a:gd name="T6" fmla="*/ 16 w 32"/>
                <a:gd name="T7" fmla="*/ 51 h 51"/>
                <a:gd name="T8" fmla="*/ 0 w 32"/>
                <a:gd name="T9" fmla="*/ 25 h 51"/>
              </a:gdLst>
              <a:ahLst/>
              <a:cxnLst>
                <a:cxn ang="0">
                  <a:pos x="T0" y="T1"/>
                </a:cxn>
                <a:cxn ang="0">
                  <a:pos x="T2" y="T3"/>
                </a:cxn>
                <a:cxn ang="0">
                  <a:pos x="T4" y="T5"/>
                </a:cxn>
                <a:cxn ang="0">
                  <a:pos x="T6" y="T7"/>
                </a:cxn>
                <a:cxn ang="0">
                  <a:pos x="T8" y="T9"/>
                </a:cxn>
              </a:cxnLst>
              <a:rect l="0" t="0" r="r" b="b"/>
              <a:pathLst>
                <a:path w="32" h="51">
                  <a:moveTo>
                    <a:pt x="0" y="25"/>
                  </a:moveTo>
                  <a:cubicBezTo>
                    <a:pt x="0" y="14"/>
                    <a:pt x="6" y="4"/>
                    <a:pt x="16" y="0"/>
                  </a:cubicBezTo>
                  <a:cubicBezTo>
                    <a:pt x="26" y="4"/>
                    <a:pt x="32" y="14"/>
                    <a:pt x="32" y="25"/>
                  </a:cubicBezTo>
                  <a:cubicBezTo>
                    <a:pt x="32" y="37"/>
                    <a:pt x="26" y="46"/>
                    <a:pt x="16" y="51"/>
                  </a:cubicBezTo>
                  <a:cubicBezTo>
                    <a:pt x="6" y="46"/>
                    <a:pt x="0" y="37"/>
                    <a:pt x="0" y="25"/>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9" name="Line 248">
              <a:extLst>
                <a:ext uri="{FF2B5EF4-FFF2-40B4-BE49-F238E27FC236}">
                  <a16:creationId xmlns:a16="http://schemas.microsoft.com/office/drawing/2014/main" xmlns="" id="{C454D2F8-DE9A-47F6-83A9-CD1651231782}"/>
                </a:ext>
              </a:extLst>
            </p:cNvPr>
            <p:cNvSpPr>
              <a:spLocks noChangeShapeType="1"/>
            </p:cNvSpPr>
            <p:nvPr/>
          </p:nvSpPr>
          <p:spPr bwMode="auto">
            <a:xfrm>
              <a:off x="4926013" y="4206876"/>
              <a:ext cx="0" cy="30480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Line 249">
              <a:extLst>
                <a:ext uri="{FF2B5EF4-FFF2-40B4-BE49-F238E27FC236}">
                  <a16:creationId xmlns:a16="http://schemas.microsoft.com/office/drawing/2014/main" xmlns="" id="{9CA8FCAB-83F0-4E73-9E38-1632139730D0}"/>
                </a:ext>
              </a:extLst>
            </p:cNvPr>
            <p:cNvSpPr>
              <a:spLocks noChangeShapeType="1"/>
            </p:cNvSpPr>
            <p:nvPr/>
          </p:nvSpPr>
          <p:spPr bwMode="auto">
            <a:xfrm>
              <a:off x="5256213" y="4359276"/>
              <a:ext cx="0" cy="15240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250">
              <a:extLst>
                <a:ext uri="{FF2B5EF4-FFF2-40B4-BE49-F238E27FC236}">
                  <a16:creationId xmlns:a16="http://schemas.microsoft.com/office/drawing/2014/main" xmlns="" id="{1B34696D-D126-4072-B48A-7CBFE7C168F3}"/>
                </a:ext>
              </a:extLst>
            </p:cNvPr>
            <p:cNvSpPr>
              <a:spLocks noChangeShapeType="1"/>
            </p:cNvSpPr>
            <p:nvPr/>
          </p:nvSpPr>
          <p:spPr bwMode="auto">
            <a:xfrm>
              <a:off x="5172076" y="4410076"/>
              <a:ext cx="0" cy="10160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251">
              <a:extLst>
                <a:ext uri="{FF2B5EF4-FFF2-40B4-BE49-F238E27FC236}">
                  <a16:creationId xmlns:a16="http://schemas.microsoft.com/office/drawing/2014/main" xmlns="" id="{05BEA899-001C-49A2-9E79-BCF65D01EEEC}"/>
                </a:ext>
              </a:extLst>
            </p:cNvPr>
            <p:cNvSpPr>
              <a:spLocks noChangeShapeType="1"/>
            </p:cNvSpPr>
            <p:nvPr/>
          </p:nvSpPr>
          <p:spPr bwMode="auto">
            <a:xfrm>
              <a:off x="4695826" y="4359276"/>
              <a:ext cx="0" cy="15240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252">
              <a:extLst>
                <a:ext uri="{FF2B5EF4-FFF2-40B4-BE49-F238E27FC236}">
                  <a16:creationId xmlns:a16="http://schemas.microsoft.com/office/drawing/2014/main" xmlns="" id="{0BAB01DE-AB80-44FA-89D2-CFFC05196F3B}"/>
                </a:ext>
              </a:extLst>
            </p:cNvPr>
            <p:cNvSpPr>
              <a:spLocks noChangeShapeType="1"/>
            </p:cNvSpPr>
            <p:nvPr/>
          </p:nvSpPr>
          <p:spPr bwMode="auto">
            <a:xfrm>
              <a:off x="4611688" y="4410076"/>
              <a:ext cx="0" cy="10160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253">
              <a:extLst>
                <a:ext uri="{FF2B5EF4-FFF2-40B4-BE49-F238E27FC236}">
                  <a16:creationId xmlns:a16="http://schemas.microsoft.com/office/drawing/2014/main" xmlns="" id="{5887C6F1-FAF6-4D50-86BC-6F6203E58FF6}"/>
                </a:ext>
              </a:extLst>
            </p:cNvPr>
            <p:cNvSpPr>
              <a:spLocks noChangeShapeType="1"/>
            </p:cNvSpPr>
            <p:nvPr/>
          </p:nvSpPr>
          <p:spPr bwMode="auto">
            <a:xfrm>
              <a:off x="4781551" y="4445001"/>
              <a:ext cx="0" cy="66675"/>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254">
              <a:extLst>
                <a:ext uri="{FF2B5EF4-FFF2-40B4-BE49-F238E27FC236}">
                  <a16:creationId xmlns:a16="http://schemas.microsoft.com/office/drawing/2014/main" xmlns="" id="{28202A1F-7617-4AB5-B460-F11BE2A9DE90}"/>
                </a:ext>
              </a:extLst>
            </p:cNvPr>
            <p:cNvSpPr>
              <a:spLocks noChangeShapeType="1"/>
            </p:cNvSpPr>
            <p:nvPr/>
          </p:nvSpPr>
          <p:spPr bwMode="auto">
            <a:xfrm>
              <a:off x="5086351" y="4445001"/>
              <a:ext cx="0" cy="66675"/>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40" name="Oval 39">
            <a:extLst>
              <a:ext uri="{FF2B5EF4-FFF2-40B4-BE49-F238E27FC236}">
                <a16:creationId xmlns:a16="http://schemas.microsoft.com/office/drawing/2014/main" xmlns="" id="{7C797B5F-C9B2-4F48-8103-AAD66D7B383B}"/>
              </a:ext>
            </a:extLst>
          </p:cNvPr>
          <p:cNvSpPr/>
          <p:nvPr/>
        </p:nvSpPr>
        <p:spPr bwMode="gray">
          <a:xfrm>
            <a:off x="2868705" y="2914775"/>
            <a:ext cx="388420" cy="248912"/>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41" name="Oval 40">
            <a:extLst>
              <a:ext uri="{FF2B5EF4-FFF2-40B4-BE49-F238E27FC236}">
                <a16:creationId xmlns:a16="http://schemas.microsoft.com/office/drawing/2014/main" xmlns="" id="{EAC4E446-2B18-4B3B-9706-8E5F98B1CBA9}"/>
              </a:ext>
            </a:extLst>
          </p:cNvPr>
          <p:cNvSpPr/>
          <p:nvPr/>
        </p:nvSpPr>
        <p:spPr bwMode="gray">
          <a:xfrm>
            <a:off x="9932653" y="2659500"/>
            <a:ext cx="388420" cy="248912"/>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42" name="Oval 41">
            <a:extLst>
              <a:ext uri="{FF2B5EF4-FFF2-40B4-BE49-F238E27FC236}">
                <a16:creationId xmlns:a16="http://schemas.microsoft.com/office/drawing/2014/main" xmlns="" id="{CC719898-7F6E-4626-BC32-1CBD6597C3E0}"/>
              </a:ext>
            </a:extLst>
          </p:cNvPr>
          <p:cNvSpPr/>
          <p:nvPr/>
        </p:nvSpPr>
        <p:spPr bwMode="gray">
          <a:xfrm>
            <a:off x="6420394" y="2573482"/>
            <a:ext cx="388420" cy="248912"/>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43" name="Oval 42">
            <a:extLst>
              <a:ext uri="{FF2B5EF4-FFF2-40B4-BE49-F238E27FC236}">
                <a16:creationId xmlns:a16="http://schemas.microsoft.com/office/drawing/2014/main" xmlns="" id="{F4DCAC63-3D6C-4FD6-9C8C-F459C30FF98F}"/>
              </a:ext>
            </a:extLst>
          </p:cNvPr>
          <p:cNvSpPr/>
          <p:nvPr/>
        </p:nvSpPr>
        <p:spPr bwMode="gray">
          <a:xfrm>
            <a:off x="6398397" y="2315964"/>
            <a:ext cx="388420" cy="158605"/>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44" name="Oval 43">
            <a:extLst>
              <a:ext uri="{FF2B5EF4-FFF2-40B4-BE49-F238E27FC236}">
                <a16:creationId xmlns:a16="http://schemas.microsoft.com/office/drawing/2014/main" xmlns="" id="{078A7EC0-C57F-4D4F-8974-ED524E5B36DA}"/>
              </a:ext>
            </a:extLst>
          </p:cNvPr>
          <p:cNvSpPr/>
          <p:nvPr/>
        </p:nvSpPr>
        <p:spPr bwMode="gray">
          <a:xfrm>
            <a:off x="2854549" y="2521809"/>
            <a:ext cx="388420" cy="248912"/>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3805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4C328C0-7DA9-4175-B8AE-07C74E75350E}"/>
              </a:ext>
            </a:extLst>
          </p:cNvPr>
          <p:cNvSpPr>
            <a:spLocks noGrp="1"/>
          </p:cNvSpPr>
          <p:nvPr>
            <p:ph type="title"/>
          </p:nvPr>
        </p:nvSpPr>
        <p:spPr>
          <a:xfrm>
            <a:off x="533400" y="614363"/>
            <a:ext cx="6992937" cy="341632"/>
          </a:xfrm>
        </p:spPr>
        <p:txBody>
          <a:bodyPr/>
          <a:lstStyle/>
          <a:p>
            <a:r>
              <a:rPr lang="nl-NL" sz="2400" dirty="0"/>
              <a:t>Voorwoord</a:t>
            </a:r>
          </a:p>
        </p:txBody>
      </p:sp>
      <p:sp>
        <p:nvSpPr>
          <p:cNvPr id="7" name="Text Placeholder 6">
            <a:extLst>
              <a:ext uri="{FF2B5EF4-FFF2-40B4-BE49-F238E27FC236}">
                <a16:creationId xmlns:a16="http://schemas.microsoft.com/office/drawing/2014/main" xmlns="" id="{510CC1E3-A4BE-4770-A6F7-8033D2BD32C0}"/>
              </a:ext>
            </a:extLst>
          </p:cNvPr>
          <p:cNvSpPr>
            <a:spLocks noGrp="1"/>
          </p:cNvSpPr>
          <p:nvPr>
            <p:ph type="body" sz="quarter" idx="14"/>
          </p:nvPr>
        </p:nvSpPr>
        <p:spPr>
          <a:xfrm>
            <a:off x="550863" y="1081252"/>
            <a:ext cx="6992651" cy="3601627"/>
          </a:xfrm>
        </p:spPr>
        <p:txBody>
          <a:bodyPr/>
          <a:lstStyle/>
          <a:p>
            <a:pPr marL="0" indent="0">
              <a:buNone/>
            </a:pPr>
            <a:r>
              <a:rPr lang="nl-NL" dirty="0"/>
              <a:t>Beste Judith,</a:t>
            </a:r>
          </a:p>
          <a:p>
            <a:pPr marL="0" indent="0">
              <a:buNone/>
            </a:pPr>
            <a:endParaRPr lang="nl-NL" dirty="0"/>
          </a:p>
          <a:p>
            <a:pPr marL="0" indent="0">
              <a:buNone/>
            </a:pPr>
            <a:r>
              <a:rPr lang="nl-NL" dirty="0"/>
              <a:t>In deze rapportage vind je een overzicht van alle belangrijke resultaten uit onderzoek 13 Dalweggebied. </a:t>
            </a:r>
            <a:br>
              <a:rPr lang="nl-NL" dirty="0"/>
            </a:br>
            <a:r>
              <a:rPr lang="nl-NL" dirty="0"/>
              <a:t>Daar waar mogelijk zijn ook steeds de cijfers van het inwonerspanel vergeleken met de open link.</a:t>
            </a:r>
          </a:p>
          <a:p>
            <a:pPr marL="0" indent="0">
              <a:buNone/>
            </a:pPr>
            <a:r>
              <a:rPr lang="nl-NL" dirty="0"/>
              <a:t/>
            </a:r>
            <a:br>
              <a:rPr lang="nl-NL" dirty="0"/>
            </a:br>
            <a:r>
              <a:rPr lang="nl-NL" dirty="0"/>
              <a:t>Respondenten waarderen het groen &amp; de cultuurhistorie het meest. Daarentegen worden het Slakkenhuis en het blauwe kunstwerk als minder positief beoordeeld.</a:t>
            </a:r>
          </a:p>
          <a:p>
            <a:pPr marL="0" indent="0">
              <a:buNone/>
            </a:pPr>
            <a:r>
              <a:rPr lang="nl-NL" dirty="0"/>
              <a:t>Een welkome toevoeging in de gemeente Soest zou een VVV-informatiepunt zijn.</a:t>
            </a:r>
          </a:p>
          <a:p>
            <a:pPr marL="0" indent="0">
              <a:buNone/>
            </a:pPr>
            <a:r>
              <a:rPr lang="nl-NL" dirty="0"/>
              <a:t>Op het gebied van toegankelijkheid is er ruimte voor verbetering door bijvoorbeeld meer parkeergelegenheid te maken voor personen die slechter ter been zijn.</a:t>
            </a:r>
          </a:p>
          <a:p>
            <a:pPr marL="0" indent="0">
              <a:buNone/>
            </a:pPr>
            <a:r>
              <a:rPr lang="nl-NL" dirty="0"/>
              <a:t>Op het gebied van veiligheid valt ook winst te boeken door snelheid remmende maatregelen te treffen bij het Dalweg aangezien veel respondenten een gevoel van onveiligheid hebben.</a:t>
            </a:r>
          </a:p>
          <a:p>
            <a:pPr marL="0" indent="0">
              <a:buNone/>
            </a:pPr>
            <a:r>
              <a:rPr lang="nl-NL" dirty="0"/>
              <a:t>De gemeente Soest kan een voorbeeld stellen door het toevoegen van groen en duurzame energie.</a:t>
            </a:r>
          </a:p>
          <a:p>
            <a:pPr marL="0" indent="0">
              <a:buNone/>
            </a:pPr>
            <a:endParaRPr lang="nl-NL" dirty="0"/>
          </a:p>
          <a:p>
            <a:pPr marL="0" indent="0">
              <a:buNone/>
            </a:pPr>
            <a:r>
              <a:rPr lang="nl-NL" dirty="0"/>
              <a:t>Het was een genoegen om dit onderzoek te doen en we willen je ook bedanken voor de feedback gedurende het proces.</a:t>
            </a:r>
          </a:p>
          <a:p>
            <a:pPr marL="0" indent="0">
              <a:buNone/>
            </a:pPr>
            <a:endParaRPr lang="nl-NL" dirty="0"/>
          </a:p>
          <a:p>
            <a:pPr marL="0" indent="0">
              <a:buNone/>
            </a:pPr>
            <a:r>
              <a:rPr lang="nl-NL" dirty="0"/>
              <a:t>Aarzel niet om contact op te nemen met vragen en opmerkingen!</a:t>
            </a:r>
          </a:p>
          <a:p>
            <a:pPr marL="0" indent="0">
              <a:buNone/>
            </a:pPr>
            <a:endParaRPr lang="nl-NL" dirty="0"/>
          </a:p>
          <a:p>
            <a:pPr marL="0" indent="0">
              <a:buNone/>
            </a:pPr>
            <a:endParaRPr lang="nl-NL" dirty="0"/>
          </a:p>
        </p:txBody>
      </p:sp>
      <p:sp>
        <p:nvSpPr>
          <p:cNvPr id="50" name="Text Placeholder 49">
            <a:extLst>
              <a:ext uri="{FF2B5EF4-FFF2-40B4-BE49-F238E27FC236}">
                <a16:creationId xmlns:a16="http://schemas.microsoft.com/office/drawing/2014/main" xmlns="" id="{256EEF74-DBE7-44EF-A60A-C7678DD29832}"/>
              </a:ext>
            </a:extLst>
          </p:cNvPr>
          <p:cNvSpPr>
            <a:spLocks noGrp="1"/>
          </p:cNvSpPr>
          <p:nvPr>
            <p:ph type="body" sz="quarter" idx="15"/>
          </p:nvPr>
        </p:nvSpPr>
        <p:spPr>
          <a:xfrm>
            <a:off x="8175625" y="614363"/>
            <a:ext cx="3482975" cy="388800"/>
          </a:xfrm>
        </p:spPr>
        <p:txBody>
          <a:bodyPr/>
          <a:lstStyle/>
          <a:p>
            <a:r>
              <a:rPr lang="nl-NL" sz="2400" dirty="0"/>
              <a:t>Inhoud</a:t>
            </a:r>
          </a:p>
        </p:txBody>
      </p:sp>
      <p:sp>
        <p:nvSpPr>
          <p:cNvPr id="8" name="Text Placeholder 7">
            <a:extLst>
              <a:ext uri="{FF2B5EF4-FFF2-40B4-BE49-F238E27FC236}">
                <a16:creationId xmlns:a16="http://schemas.microsoft.com/office/drawing/2014/main" xmlns="" id="{3F76D853-30A2-4581-B98E-1271288942B7}"/>
              </a:ext>
            </a:extLst>
          </p:cNvPr>
          <p:cNvSpPr>
            <a:spLocks noGrp="1"/>
          </p:cNvSpPr>
          <p:nvPr>
            <p:ph type="body" sz="quarter" idx="17"/>
          </p:nvPr>
        </p:nvSpPr>
        <p:spPr/>
        <p:txBody>
          <a:bodyPr/>
          <a:lstStyle/>
          <a:p>
            <a:r>
              <a:rPr lang="nl-NL" dirty="0"/>
              <a:t>Onderzoek 13 Gemeente Soest</a:t>
            </a:r>
          </a:p>
        </p:txBody>
      </p:sp>
      <p:graphicFrame>
        <p:nvGraphicFramePr>
          <p:cNvPr id="9" name="Table 8">
            <a:extLst>
              <a:ext uri="{FF2B5EF4-FFF2-40B4-BE49-F238E27FC236}">
                <a16:creationId xmlns:a16="http://schemas.microsoft.com/office/drawing/2014/main" xmlns="" id="{BEEED2D7-3D08-4FED-B57E-F450D1E2AC2B}"/>
              </a:ext>
            </a:extLst>
          </p:cNvPr>
          <p:cNvGraphicFramePr>
            <a:graphicFrameLocks noGrp="1"/>
          </p:cNvGraphicFramePr>
          <p:nvPr>
            <p:extLst>
              <p:ext uri="{D42A27DB-BD31-4B8C-83A1-F6EECF244321}">
                <p14:modId xmlns:p14="http://schemas.microsoft.com/office/powerpoint/2010/main" val="1512074443"/>
              </p:ext>
            </p:extLst>
          </p:nvPr>
        </p:nvGraphicFramePr>
        <p:xfrm>
          <a:off x="8041203" y="1503996"/>
          <a:ext cx="3960000" cy="429990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xmlns="" val="578597146"/>
                    </a:ext>
                  </a:extLst>
                </a:gridCol>
                <a:gridCol w="3240000">
                  <a:extLst>
                    <a:ext uri="{9D8B030D-6E8A-4147-A177-3AD203B41FA5}">
                      <a16:colId xmlns:a16="http://schemas.microsoft.com/office/drawing/2014/main" xmlns="" val="2193086665"/>
                    </a:ext>
                  </a:extLst>
                </a:gridCol>
              </a:tblGrid>
              <a:tr h="706032">
                <a:tc>
                  <a:txBody>
                    <a:bodyPr/>
                    <a:lstStyle/>
                    <a:p>
                      <a:pPr algn="r"/>
                      <a:r>
                        <a:rPr lang="nl-NL" sz="1800" b="1" noProof="0" dirty="0">
                          <a:solidFill>
                            <a:schemeClr val="bg1"/>
                          </a:solidFill>
                        </a:rPr>
                        <a:t>4</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tc>
                  <a:txBody>
                    <a:bodyPr/>
                    <a:lstStyle/>
                    <a:p>
                      <a:pPr algn="l"/>
                      <a:r>
                        <a:rPr lang="nl-NL" sz="1400" b="1" noProof="0" dirty="0">
                          <a:solidFill>
                            <a:schemeClr val="bg1"/>
                          </a:solidFill>
                        </a:rPr>
                        <a:t>Waardering, toevoegingen &amp; mogelijke vervangingen</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extLst>
                  <a:ext uri="{0D108BD9-81ED-4DB2-BD59-A6C34878D82A}">
                    <a16:rowId xmlns:a16="http://schemas.microsoft.com/office/drawing/2014/main" xmlns="" val="1893197537"/>
                  </a:ext>
                </a:extLst>
              </a:tr>
              <a:tr h="769746">
                <a:tc>
                  <a:txBody>
                    <a:bodyPr/>
                    <a:lstStyle/>
                    <a:p>
                      <a:pPr marL="358775" lvl="0" indent="-358775" algn="r" fontAlgn="base">
                        <a:lnSpc>
                          <a:spcPct val="90000"/>
                        </a:lnSpc>
                        <a:spcBef>
                          <a:spcPts val="1400"/>
                        </a:spcBef>
                        <a:spcAft>
                          <a:spcPct val="0"/>
                        </a:spcAft>
                      </a:pPr>
                      <a:r>
                        <a:rPr lang="nl-NL" sz="1800" b="1" noProof="0" dirty="0">
                          <a:solidFill>
                            <a:schemeClr val="bg1"/>
                          </a:solidFill>
                        </a:rPr>
                        <a:t>8</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tc>
                  <a:txBody>
                    <a:bodyPr/>
                    <a:lstStyle/>
                    <a:p>
                      <a:pPr marL="0" lvl="0" indent="0" fontAlgn="base">
                        <a:lnSpc>
                          <a:spcPct val="90000"/>
                        </a:lnSpc>
                        <a:spcBef>
                          <a:spcPts val="1400"/>
                        </a:spcBef>
                        <a:spcAft>
                          <a:spcPct val="0"/>
                        </a:spcAft>
                      </a:pPr>
                      <a:r>
                        <a:rPr lang="nl-NL" sz="1400" b="1" noProof="0" dirty="0">
                          <a:solidFill>
                            <a:schemeClr val="bg1"/>
                          </a:solidFill>
                        </a:rPr>
                        <a:t>Bereikbaarheid, toegankelijkheid, parkeergelegenheid &amp; stallingsmogelijkheden</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extLst>
                  <a:ext uri="{0D108BD9-81ED-4DB2-BD59-A6C34878D82A}">
                    <a16:rowId xmlns:a16="http://schemas.microsoft.com/office/drawing/2014/main" xmlns="" val="786531711"/>
                  </a:ext>
                </a:extLst>
              </a:tr>
              <a:tr h="706032">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nl-NL" sz="1800" b="1" noProof="0" dirty="0">
                          <a:solidFill>
                            <a:schemeClr val="bg1"/>
                          </a:solidFill>
                        </a:rPr>
                        <a:t>16</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tc>
                  <a:txBody>
                    <a:bodyPr/>
                    <a:lstStyle/>
                    <a:p>
                      <a:pPr marL="0" marR="0" indent="0" algn="l" defTabSz="924282" rtl="0" eaLnBrk="1" fontAlgn="auto" latinLnBrk="0" hangingPunct="1">
                        <a:lnSpc>
                          <a:spcPct val="100000"/>
                        </a:lnSpc>
                        <a:spcBef>
                          <a:spcPts val="0"/>
                        </a:spcBef>
                        <a:spcAft>
                          <a:spcPts val="0"/>
                        </a:spcAft>
                        <a:buClrTx/>
                        <a:buSzTx/>
                        <a:buFontTx/>
                        <a:buNone/>
                        <a:tabLst/>
                        <a:defRPr/>
                      </a:pPr>
                      <a:r>
                        <a:rPr lang="nl-NL" sz="1400" b="1" noProof="0" dirty="0">
                          <a:solidFill>
                            <a:schemeClr val="bg1"/>
                          </a:solidFill>
                        </a:rPr>
                        <a:t>Veiligheidsgevoelens in het Dalweggebied</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extLst>
                  <a:ext uri="{0D108BD9-81ED-4DB2-BD59-A6C34878D82A}">
                    <a16:rowId xmlns:a16="http://schemas.microsoft.com/office/drawing/2014/main" xmlns="" val="3596394018"/>
                  </a:ext>
                </a:extLst>
              </a:tr>
              <a:tr h="706032">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nl-NL" sz="1800" b="1" noProof="0" dirty="0">
                          <a:solidFill>
                            <a:schemeClr val="bg1"/>
                          </a:solidFill>
                        </a:rPr>
                        <a:t>18</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tc>
                  <a:txBody>
                    <a:bodyPr/>
                    <a:lstStyle/>
                    <a:p>
                      <a:pPr marL="0" marR="0" indent="0" algn="l" defTabSz="924282" rtl="0" eaLnBrk="1" fontAlgn="auto" latinLnBrk="0" hangingPunct="1">
                        <a:lnSpc>
                          <a:spcPct val="100000"/>
                        </a:lnSpc>
                        <a:spcBef>
                          <a:spcPts val="0"/>
                        </a:spcBef>
                        <a:spcAft>
                          <a:spcPts val="0"/>
                        </a:spcAft>
                        <a:buClrTx/>
                        <a:buSzTx/>
                        <a:buFontTx/>
                        <a:buNone/>
                        <a:tabLst/>
                        <a:defRPr/>
                      </a:pPr>
                      <a:r>
                        <a:rPr lang="nl-NL" sz="1400" b="1" noProof="0" dirty="0">
                          <a:solidFill>
                            <a:schemeClr val="bg1"/>
                          </a:solidFill>
                        </a:rPr>
                        <a:t>Huidig gebruik en indeling zones in het Dalweggebied</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extLst>
                  <a:ext uri="{0D108BD9-81ED-4DB2-BD59-A6C34878D82A}">
                    <a16:rowId xmlns:a16="http://schemas.microsoft.com/office/drawing/2014/main" xmlns="" val="1584933154"/>
                  </a:ext>
                </a:extLst>
              </a:tr>
              <a:tr h="706032">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nl-NL" sz="1800" b="1" noProof="0" dirty="0">
                          <a:solidFill>
                            <a:schemeClr val="bg1"/>
                          </a:solidFill>
                        </a:rPr>
                        <a:t>24</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tc>
                  <a:txBody>
                    <a:bodyPr/>
                    <a:lstStyle/>
                    <a:p>
                      <a:pPr marL="0" marR="0" indent="0" algn="l" defTabSz="924282" rtl="0" eaLnBrk="1" fontAlgn="auto" latinLnBrk="0" hangingPunct="1">
                        <a:lnSpc>
                          <a:spcPct val="100000"/>
                        </a:lnSpc>
                        <a:spcBef>
                          <a:spcPts val="0"/>
                        </a:spcBef>
                        <a:spcAft>
                          <a:spcPts val="0"/>
                        </a:spcAft>
                        <a:buClrTx/>
                        <a:buSzTx/>
                        <a:buFontTx/>
                        <a:buNone/>
                        <a:tabLst/>
                        <a:defRPr/>
                      </a:pPr>
                      <a:r>
                        <a:rPr lang="nl-NL" sz="1400" b="1" noProof="0" dirty="0">
                          <a:solidFill>
                            <a:schemeClr val="bg1"/>
                          </a:solidFill>
                        </a:rPr>
                        <a:t>Duurzaamheid in het Dalweggebied</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extLst>
                  <a:ext uri="{0D108BD9-81ED-4DB2-BD59-A6C34878D82A}">
                    <a16:rowId xmlns:a16="http://schemas.microsoft.com/office/drawing/2014/main" xmlns="" val="2173160168"/>
                  </a:ext>
                </a:extLst>
              </a:tr>
              <a:tr h="706032">
                <a:tc>
                  <a:txBody>
                    <a:bodyPr/>
                    <a:lstStyle/>
                    <a:p>
                      <a:pPr marL="0" marR="0" indent="0" algn="r" defTabSz="924282" rtl="0" eaLnBrk="1" fontAlgn="auto" latinLnBrk="0" hangingPunct="1">
                        <a:lnSpc>
                          <a:spcPct val="100000"/>
                        </a:lnSpc>
                        <a:spcBef>
                          <a:spcPts val="0"/>
                        </a:spcBef>
                        <a:spcAft>
                          <a:spcPts val="0"/>
                        </a:spcAft>
                        <a:buClrTx/>
                        <a:buSzTx/>
                        <a:buFontTx/>
                        <a:buNone/>
                        <a:tabLst/>
                        <a:defRPr/>
                      </a:pPr>
                      <a:r>
                        <a:rPr lang="nl-NL" sz="1800" b="1" noProof="0" dirty="0">
                          <a:solidFill>
                            <a:schemeClr val="bg1"/>
                          </a:solidFill>
                        </a:rPr>
                        <a:t>26</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tc>
                  <a:txBody>
                    <a:bodyPr/>
                    <a:lstStyle/>
                    <a:p>
                      <a:pPr marL="0" marR="0" indent="0" algn="l" defTabSz="924282" rtl="0" eaLnBrk="1" fontAlgn="auto" latinLnBrk="0" hangingPunct="1">
                        <a:lnSpc>
                          <a:spcPct val="100000"/>
                        </a:lnSpc>
                        <a:spcBef>
                          <a:spcPts val="0"/>
                        </a:spcBef>
                        <a:spcAft>
                          <a:spcPts val="0"/>
                        </a:spcAft>
                        <a:buClrTx/>
                        <a:buSzTx/>
                        <a:buFontTx/>
                        <a:buNone/>
                        <a:tabLst/>
                        <a:defRPr/>
                      </a:pPr>
                      <a:r>
                        <a:rPr lang="nl-NL" sz="1400" b="1" noProof="0" dirty="0">
                          <a:solidFill>
                            <a:schemeClr val="bg1"/>
                          </a:solidFill>
                        </a:rPr>
                        <a:t>Onderzoeksopzet</a:t>
                      </a:r>
                    </a:p>
                  </a:txBody>
                  <a:tcPr marL="0" marR="252000" marT="0" marB="0" anchor="ctr">
                    <a:lnL>
                      <a:noFill/>
                    </a:lnL>
                    <a:lnR>
                      <a:noFill/>
                    </a:lnR>
                    <a:lnT>
                      <a:noFill/>
                    </a:lnT>
                    <a:lnB>
                      <a:noFill/>
                    </a:lnB>
                    <a:lnTlToBr w="12700" cmpd="sng">
                      <a:noFill/>
                      <a:prstDash val="solid"/>
                    </a:lnTlToBr>
                    <a:lnBlToTr w="12700" cmpd="sng">
                      <a:noFill/>
                      <a:prstDash val="solid"/>
                    </a:lnBlToTr>
                    <a:solidFill>
                      <a:srgbClr val="58585B"/>
                    </a:solidFill>
                  </a:tcPr>
                </a:tc>
                <a:extLst>
                  <a:ext uri="{0D108BD9-81ED-4DB2-BD59-A6C34878D82A}">
                    <a16:rowId xmlns:a16="http://schemas.microsoft.com/office/drawing/2014/main" xmlns="" val="2730903879"/>
                  </a:ext>
                </a:extLst>
              </a:tr>
            </a:tbl>
          </a:graphicData>
        </a:graphic>
      </p:graphicFrame>
      <p:sp>
        <p:nvSpPr>
          <p:cNvPr id="10" name="Rectangle 9">
            <a:extLst>
              <a:ext uri="{FF2B5EF4-FFF2-40B4-BE49-F238E27FC236}">
                <a16:creationId xmlns:a16="http://schemas.microsoft.com/office/drawing/2014/main" xmlns="" id="{1372E6B1-6ED0-43EA-B1AA-311B6E85F81D}"/>
              </a:ext>
            </a:extLst>
          </p:cNvPr>
          <p:cNvSpPr/>
          <p:nvPr>
            <p:custDataLst>
              <p:tags r:id="rId1"/>
            </p:custDataLst>
          </p:nvPr>
        </p:nvSpPr>
        <p:spPr>
          <a:xfrm>
            <a:off x="1376623" y="4764056"/>
            <a:ext cx="3048000" cy="765200"/>
          </a:xfrm>
          <a:prstGeom prst="rect">
            <a:avLst/>
          </a:prstGeom>
          <a:solidFill>
            <a:srgbClr val="FFFF99">
              <a:alpha val="0"/>
            </a:srgbClr>
          </a:solidFill>
          <a:ln>
            <a:no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algn="just" hangingPunct="0">
              <a:lnSpc>
                <a:spcPct val="90000"/>
              </a:lnSpc>
            </a:pPr>
            <a:r>
              <a:rPr lang="nl-NL" sz="1400" b="1" dirty="0">
                <a:solidFill>
                  <a:schemeClr val="bg2"/>
                </a:solidFill>
              </a:rPr>
              <a:t>Luqman Abdi</a:t>
            </a:r>
          </a:p>
          <a:p>
            <a:pPr algn="just" hangingPunct="0">
              <a:lnSpc>
                <a:spcPct val="90000"/>
              </a:lnSpc>
            </a:pPr>
            <a:r>
              <a:rPr lang="nl-NL" sz="1200" dirty="0"/>
              <a:t>Research Executive</a:t>
            </a:r>
          </a:p>
          <a:p>
            <a:pPr algn="just" hangingPunct="0">
              <a:lnSpc>
                <a:spcPct val="90000"/>
              </a:lnSpc>
            </a:pPr>
            <a:r>
              <a:rPr lang="nl-NL" sz="1200" dirty="0"/>
              <a:t>+31 20 6070 838</a:t>
            </a:r>
          </a:p>
          <a:p>
            <a:pPr algn="just" hangingPunct="0">
              <a:lnSpc>
                <a:spcPct val="90000"/>
              </a:lnSpc>
            </a:pPr>
            <a:r>
              <a:rPr lang="nl-NL" sz="1200" dirty="0"/>
              <a:t>luqman.abdi@ipsos.com</a:t>
            </a:r>
          </a:p>
        </p:txBody>
      </p:sp>
      <p:pic>
        <p:nvPicPr>
          <p:cNvPr id="12" name="Picture 11">
            <a:extLst>
              <a:ext uri="{FF2B5EF4-FFF2-40B4-BE49-F238E27FC236}">
                <a16:creationId xmlns:a16="http://schemas.microsoft.com/office/drawing/2014/main" xmlns="" id="{3C8A9802-6E64-437D-96EC-CD90FC328B42}"/>
              </a:ext>
            </a:extLst>
          </p:cNvPr>
          <p:cNvPicPr>
            <a:picLocks noChangeAspect="1"/>
          </p:cNvPicPr>
          <p:nvPr>
            <p:custDataLst>
              <p:tags r:id="rId2"/>
            </p:custDataLst>
          </p:nvPr>
        </p:nvPicPr>
        <p:blipFill>
          <a:blip r:embed="rId8"/>
          <a:stretch>
            <a:fillRect/>
          </a:stretch>
        </p:blipFill>
        <p:spPr>
          <a:xfrm>
            <a:off x="554515" y="4757200"/>
            <a:ext cx="720000" cy="720000"/>
          </a:xfrm>
          <a:prstGeom prst="rect">
            <a:avLst/>
          </a:prstGeom>
        </p:spPr>
      </p:pic>
      <p:sp>
        <p:nvSpPr>
          <p:cNvPr id="11" name="Rectangle 10">
            <a:extLst>
              <a:ext uri="{FF2B5EF4-FFF2-40B4-BE49-F238E27FC236}">
                <a16:creationId xmlns:a16="http://schemas.microsoft.com/office/drawing/2014/main" xmlns="" id="{49BC4EBC-D6F9-4712-8577-E27F94F50F0C}"/>
              </a:ext>
            </a:extLst>
          </p:cNvPr>
          <p:cNvSpPr/>
          <p:nvPr>
            <p:custDataLst>
              <p:tags r:id="rId3"/>
            </p:custDataLst>
          </p:nvPr>
        </p:nvSpPr>
        <p:spPr>
          <a:xfrm>
            <a:off x="1376623" y="5619991"/>
            <a:ext cx="3048000" cy="765200"/>
          </a:xfrm>
          <a:prstGeom prst="rect">
            <a:avLst/>
          </a:prstGeom>
          <a:solidFill>
            <a:srgbClr val="FFFF99">
              <a:alpha val="0"/>
            </a:srgbClr>
          </a:solidFill>
          <a:ln>
            <a:no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algn="just" hangingPunct="0">
              <a:lnSpc>
                <a:spcPct val="90000"/>
              </a:lnSpc>
            </a:pPr>
            <a:r>
              <a:rPr lang="nl-NL" sz="1400" b="1" dirty="0">
                <a:solidFill>
                  <a:schemeClr val="bg2"/>
                </a:solidFill>
              </a:rPr>
              <a:t>Stephan Dijcks</a:t>
            </a:r>
          </a:p>
          <a:p>
            <a:pPr algn="just" hangingPunct="0">
              <a:lnSpc>
                <a:spcPct val="90000"/>
              </a:lnSpc>
            </a:pPr>
            <a:r>
              <a:rPr lang="nl-NL" sz="1200" dirty="0"/>
              <a:t>Senior Industry Consultant</a:t>
            </a:r>
          </a:p>
          <a:p>
            <a:pPr algn="just" hangingPunct="0">
              <a:lnSpc>
                <a:spcPct val="90000"/>
              </a:lnSpc>
            </a:pPr>
            <a:r>
              <a:rPr lang="nl-NL" sz="1200" dirty="0"/>
              <a:t>+31 20 6070 783</a:t>
            </a:r>
          </a:p>
          <a:p>
            <a:pPr algn="just" hangingPunct="0">
              <a:lnSpc>
                <a:spcPct val="90000"/>
              </a:lnSpc>
            </a:pPr>
            <a:r>
              <a:rPr lang="nl-NL" sz="1200" dirty="0"/>
              <a:t>stephan.dijcks@ipsos.com</a:t>
            </a:r>
          </a:p>
        </p:txBody>
      </p:sp>
      <p:pic>
        <p:nvPicPr>
          <p:cNvPr id="13" name="Picture 12">
            <a:extLst>
              <a:ext uri="{FF2B5EF4-FFF2-40B4-BE49-F238E27FC236}">
                <a16:creationId xmlns:a16="http://schemas.microsoft.com/office/drawing/2014/main" xmlns="" id="{59991E5C-626A-46A8-A1FC-FAA4F8CE3D0E}"/>
              </a:ext>
            </a:extLst>
          </p:cNvPr>
          <p:cNvPicPr>
            <a:picLocks noChangeAspect="1"/>
          </p:cNvPicPr>
          <p:nvPr>
            <p:custDataLst>
              <p:tags r:id="rId4"/>
            </p:custDataLst>
          </p:nvPr>
        </p:nvPicPr>
        <p:blipFill>
          <a:blip r:embed="rId9"/>
          <a:stretch>
            <a:fillRect/>
          </a:stretch>
        </p:blipFill>
        <p:spPr>
          <a:xfrm>
            <a:off x="554515" y="5646019"/>
            <a:ext cx="720000" cy="720000"/>
          </a:xfrm>
          <a:prstGeom prst="rect">
            <a:avLst/>
          </a:prstGeom>
        </p:spPr>
      </p:pic>
      <p:sp>
        <p:nvSpPr>
          <p:cNvPr id="17" name="Rectangle 16">
            <a:extLst>
              <a:ext uri="{FF2B5EF4-FFF2-40B4-BE49-F238E27FC236}">
                <a16:creationId xmlns:a16="http://schemas.microsoft.com/office/drawing/2014/main" xmlns="" id="{26400E63-9B0E-4F4D-968E-C6837E9F6BFE}"/>
              </a:ext>
            </a:extLst>
          </p:cNvPr>
          <p:cNvSpPr/>
          <p:nvPr>
            <p:custDataLst>
              <p:tags r:id="rId5"/>
            </p:custDataLst>
          </p:nvPr>
        </p:nvSpPr>
        <p:spPr>
          <a:xfrm>
            <a:off x="4373823" y="4764056"/>
            <a:ext cx="3048000" cy="765200"/>
          </a:xfrm>
          <a:prstGeom prst="rect">
            <a:avLst/>
          </a:prstGeom>
          <a:solidFill>
            <a:srgbClr val="FFFF99">
              <a:alpha val="0"/>
            </a:srgbClr>
          </a:solidFill>
          <a:ln>
            <a:no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algn="just" hangingPunct="0">
              <a:lnSpc>
                <a:spcPct val="90000"/>
              </a:lnSpc>
            </a:pPr>
            <a:r>
              <a:rPr lang="nl-NL" sz="1400" b="1" dirty="0">
                <a:solidFill>
                  <a:schemeClr val="bg2"/>
                </a:solidFill>
              </a:rPr>
              <a:t>Kelly van Dam</a:t>
            </a:r>
          </a:p>
          <a:p>
            <a:pPr algn="just" hangingPunct="0">
              <a:lnSpc>
                <a:spcPct val="90000"/>
              </a:lnSpc>
            </a:pPr>
            <a:r>
              <a:rPr lang="nl-NL" sz="1200" dirty="0"/>
              <a:t>Research Executive</a:t>
            </a:r>
          </a:p>
          <a:p>
            <a:pPr algn="just" hangingPunct="0">
              <a:lnSpc>
                <a:spcPct val="90000"/>
              </a:lnSpc>
            </a:pPr>
            <a:r>
              <a:rPr lang="nl-NL" sz="1200" dirty="0"/>
              <a:t>+31 20 6070 890</a:t>
            </a:r>
          </a:p>
          <a:p>
            <a:pPr algn="just" hangingPunct="0">
              <a:lnSpc>
                <a:spcPct val="90000"/>
              </a:lnSpc>
            </a:pPr>
            <a:r>
              <a:rPr lang="nl-NL" sz="1200" dirty="0"/>
              <a:t>kelly.vandam@ipsos.com</a:t>
            </a:r>
          </a:p>
        </p:txBody>
      </p:sp>
    </p:spTree>
    <p:extLst>
      <p:ext uri="{BB962C8B-B14F-4D97-AF65-F5344CB8AC3E}">
        <p14:creationId xmlns:p14="http://schemas.microsoft.com/office/powerpoint/2010/main" val="231952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A5ADD4-41D6-4B21-9EF7-E24B9D3F4A2C}"/>
              </a:ext>
            </a:extLst>
          </p:cNvPr>
          <p:cNvSpPr>
            <a:spLocks noGrp="1"/>
          </p:cNvSpPr>
          <p:nvPr>
            <p:ph type="title"/>
          </p:nvPr>
        </p:nvSpPr>
        <p:spPr>
          <a:xfrm>
            <a:off x="550863" y="691333"/>
            <a:ext cx="10845800" cy="341632"/>
          </a:xfrm>
        </p:spPr>
        <p:txBody>
          <a:bodyPr/>
          <a:lstStyle/>
          <a:p>
            <a:r>
              <a:rPr lang="nl-NL" sz="2400" dirty="0"/>
              <a:t>Activiteiten op het Raadhuisplein en het grasveld achter het Gemeentehuis</a:t>
            </a:r>
          </a:p>
        </p:txBody>
      </p:sp>
      <p:sp>
        <p:nvSpPr>
          <p:cNvPr id="6" name="Text Box 4">
            <a:extLst>
              <a:ext uri="{FF2B5EF4-FFF2-40B4-BE49-F238E27FC236}">
                <a16:creationId xmlns:a16="http://schemas.microsoft.com/office/drawing/2014/main" xmlns="" id="{89031E2D-8187-48AB-9545-E1114C085F17}"/>
              </a:ext>
            </a:extLst>
          </p:cNvPr>
          <p:cNvSpPr txBox="1">
            <a:spLocks noChangeArrowheads="1"/>
          </p:cNvSpPr>
          <p:nvPr/>
        </p:nvSpPr>
        <p:spPr bwMode="auto">
          <a:xfrm>
            <a:off x="550864" y="5943708"/>
            <a:ext cx="3587999" cy="692497"/>
          </a:xfrm>
          <a:prstGeom prst="rect">
            <a:avLst/>
          </a:prstGeom>
          <a:noFill/>
          <a:ln w="3175">
            <a:noFill/>
            <a:miter lim="800000"/>
            <a:headEnd/>
            <a:tailEnd/>
          </a:ln>
        </p:spPr>
        <p:txBody>
          <a:bodyPr wrap="square" lIns="0" tIns="0" rIns="0" bIns="0" anchor="b" anchorCtr="0">
            <a:spAutoFit/>
          </a:bodyPr>
          <a:lstStyle/>
          <a:p>
            <a:pPr marL="0" marR="0" lvl="0" indent="0" algn="l" defTabSz="1330357" rtl="0" eaLnBrk="1" fontAlgn="auto" latinLnBrk="0" hangingPunct="1">
              <a:lnSpc>
                <a:spcPct val="100000"/>
              </a:lnSpc>
              <a:spcBef>
                <a:spcPct val="50000"/>
              </a:spcBef>
              <a:spcAft>
                <a:spcPts val="0"/>
              </a:spcAft>
              <a:buClrTx/>
              <a:buSzTx/>
              <a:buFontTx/>
              <a:buNone/>
              <a:tabLst/>
              <a:defRPr/>
            </a:pPr>
            <a:r>
              <a:rPr kumimoji="0" lang="nl-NL" sz="1000" b="0" u="none" strike="noStrike" kern="1200" cap="none" spc="0" normalizeH="0" baseline="0" noProof="0" dirty="0">
                <a:ln>
                  <a:noFill/>
                </a:ln>
                <a:solidFill>
                  <a:srgbClr val="222223"/>
                </a:solidFill>
                <a:effectLst/>
                <a:uLnTx/>
                <a:uFillTx/>
                <a:latin typeface="Calibri"/>
                <a:ea typeface="+mn-ea"/>
                <a:cs typeface="+mn-cs"/>
              </a:rPr>
              <a:t>Q13B</a:t>
            </a:r>
          </a:p>
          <a:p>
            <a:pPr marL="0" marR="0" lvl="0" indent="0" algn="l" defTabSz="1330357" rtl="0" eaLnBrk="1" fontAlgn="auto" latinLnBrk="0" hangingPunct="1">
              <a:lnSpc>
                <a:spcPct val="100000"/>
              </a:lnSpc>
              <a:spcBef>
                <a:spcPct val="50000"/>
              </a:spcBef>
              <a:spcAft>
                <a:spcPts val="0"/>
              </a:spcAft>
              <a:buClrTx/>
              <a:buSzTx/>
              <a:buFontTx/>
              <a:buNone/>
              <a:tabLst/>
              <a:defRPr/>
            </a:pPr>
            <a:r>
              <a:rPr lang="nl-NL" sz="1000" i="1" dirty="0">
                <a:solidFill>
                  <a:srgbClr val="222223"/>
                </a:solidFill>
                <a:latin typeface="Calibri"/>
              </a:rPr>
              <a:t>Basis: alle respondenten die weleens gebruik maken van het Raadhuisplein, anders dan bij een bezoek aan het gemeentehuis (n</a:t>
            </a:r>
            <a:r>
              <a:rPr lang="nl-NL" sz="1000" i="1" dirty="0">
                <a:latin typeface="Calibri"/>
              </a:rPr>
              <a:t>=164 respondenten)</a:t>
            </a:r>
            <a:r>
              <a:rPr kumimoji="0" lang="nl-NL" sz="1000" b="0" i="1" u="none" strike="noStrike" kern="1200" cap="none" spc="0" normalizeH="0" baseline="0" noProof="0" dirty="0">
                <a:ln>
                  <a:noFill/>
                </a:ln>
                <a:solidFill>
                  <a:srgbClr val="222223"/>
                </a:solidFill>
                <a:effectLst/>
                <a:uLnTx/>
                <a:uFillTx/>
                <a:latin typeface="Calibri"/>
                <a:ea typeface="+mn-ea"/>
                <a:cs typeface="+mn-cs"/>
              </a:rPr>
              <a:t>		</a:t>
            </a:r>
            <a:endParaRPr kumimoji="0" lang="nl-NL" sz="1000" b="0" i="1" u="none" strike="noStrike" kern="1200" cap="none" spc="0" normalizeH="0" baseline="0" noProof="0" dirty="0">
              <a:ln>
                <a:noFill/>
              </a:ln>
              <a:solidFill>
                <a:srgbClr val="222223"/>
              </a:solidFill>
              <a:effectLst/>
              <a:uLnTx/>
              <a:uFillTx/>
              <a:latin typeface="Calibri"/>
              <a:ea typeface="+mn-ea"/>
              <a:cs typeface="Calibri" pitchFamily="34" charset="0"/>
            </a:endParaRPr>
          </a:p>
        </p:txBody>
      </p:sp>
      <p:sp>
        <p:nvSpPr>
          <p:cNvPr id="24" name="Text Box 4">
            <a:extLst>
              <a:ext uri="{FF2B5EF4-FFF2-40B4-BE49-F238E27FC236}">
                <a16:creationId xmlns:a16="http://schemas.microsoft.com/office/drawing/2014/main" xmlns="" id="{70FE66FC-A5E9-467D-BC20-AC3F0A381223}"/>
              </a:ext>
            </a:extLst>
          </p:cNvPr>
          <p:cNvSpPr txBox="1">
            <a:spLocks noChangeArrowheads="1"/>
          </p:cNvSpPr>
          <p:nvPr/>
        </p:nvSpPr>
        <p:spPr bwMode="auto">
          <a:xfrm>
            <a:off x="6259139" y="5943708"/>
            <a:ext cx="3587999" cy="692497"/>
          </a:xfrm>
          <a:prstGeom prst="rect">
            <a:avLst/>
          </a:prstGeom>
          <a:noFill/>
          <a:ln w="3175">
            <a:noFill/>
            <a:miter lim="800000"/>
            <a:headEnd/>
            <a:tailEnd/>
          </a:ln>
        </p:spPr>
        <p:txBody>
          <a:bodyPr wrap="square" lIns="0" tIns="0" rIns="0" bIns="0" anchor="b" anchorCtr="0">
            <a:spAutoFit/>
          </a:bodyPr>
          <a:lstStyle/>
          <a:p>
            <a:pPr marL="0" marR="0" lvl="0" indent="0" algn="l" defTabSz="1330357" rtl="0" eaLnBrk="1" fontAlgn="auto" latinLnBrk="0" hangingPunct="1">
              <a:lnSpc>
                <a:spcPct val="100000"/>
              </a:lnSpc>
              <a:spcBef>
                <a:spcPct val="50000"/>
              </a:spcBef>
              <a:spcAft>
                <a:spcPts val="0"/>
              </a:spcAft>
              <a:buClrTx/>
              <a:buSzTx/>
              <a:buFontTx/>
              <a:buNone/>
              <a:tabLst/>
              <a:defRPr/>
            </a:pPr>
            <a:r>
              <a:rPr kumimoji="0" lang="nl-NL" sz="1000" b="0" u="none" strike="noStrike" kern="1200" cap="none" spc="0" normalizeH="0" baseline="0" noProof="0" dirty="0">
                <a:ln>
                  <a:noFill/>
                </a:ln>
                <a:solidFill>
                  <a:srgbClr val="222223"/>
                </a:solidFill>
                <a:effectLst/>
                <a:uLnTx/>
                <a:uFillTx/>
                <a:latin typeface="Calibri"/>
                <a:ea typeface="+mn-ea"/>
                <a:cs typeface="+mn-cs"/>
              </a:rPr>
              <a:t>Q15B</a:t>
            </a:r>
          </a:p>
          <a:p>
            <a:pPr lvl="0" defTabSz="1330357">
              <a:spcBef>
                <a:spcPct val="50000"/>
              </a:spcBef>
              <a:defRPr/>
            </a:pPr>
            <a:r>
              <a:rPr lang="nl-NL" sz="1000" i="1" dirty="0">
                <a:solidFill>
                  <a:srgbClr val="222223"/>
                </a:solidFill>
                <a:latin typeface="Calibri"/>
              </a:rPr>
              <a:t>Basis: alle respondenten die weleens gebruik maken van het grasveld achter het gemeentehuis (n= 61 respondenten)</a:t>
            </a:r>
            <a:r>
              <a:rPr kumimoji="0" lang="nl-NL" sz="1000" b="0" i="1" u="none" strike="noStrike" kern="1200" cap="none" spc="0" normalizeH="0" baseline="0" noProof="0" dirty="0">
                <a:ln>
                  <a:noFill/>
                </a:ln>
                <a:solidFill>
                  <a:srgbClr val="222223"/>
                </a:solidFill>
                <a:effectLst/>
                <a:uLnTx/>
                <a:uFillTx/>
                <a:latin typeface="Calibri"/>
                <a:ea typeface="+mn-ea"/>
                <a:cs typeface="+mn-cs"/>
              </a:rPr>
              <a:t>		</a:t>
            </a:r>
            <a:endParaRPr kumimoji="0" lang="nl-NL" sz="1000" b="0" i="1" u="none" strike="noStrike" kern="1200" cap="none" spc="0" normalizeH="0" baseline="0" noProof="0" dirty="0">
              <a:ln>
                <a:noFill/>
              </a:ln>
              <a:solidFill>
                <a:srgbClr val="222223"/>
              </a:solidFill>
              <a:effectLst/>
              <a:uLnTx/>
              <a:uFillTx/>
              <a:latin typeface="Calibri"/>
              <a:ea typeface="+mn-ea"/>
              <a:cs typeface="Calibri" pitchFamily="34" charset="0"/>
            </a:endParaRPr>
          </a:p>
        </p:txBody>
      </p:sp>
      <p:sp>
        <p:nvSpPr>
          <p:cNvPr id="10" name="Speech Bubble: Rectangle with Corners Rounded 9">
            <a:extLst>
              <a:ext uri="{FF2B5EF4-FFF2-40B4-BE49-F238E27FC236}">
                <a16:creationId xmlns:a16="http://schemas.microsoft.com/office/drawing/2014/main" xmlns="" id="{7F64AA41-145A-4E2C-942D-98DD6AC1EC4B}"/>
              </a:ext>
            </a:extLst>
          </p:cNvPr>
          <p:cNvSpPr/>
          <p:nvPr/>
        </p:nvSpPr>
        <p:spPr>
          <a:xfrm>
            <a:off x="550861" y="2216193"/>
            <a:ext cx="5545139" cy="1550874"/>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t>“Wanneer er iets georganiseerd wordt.”</a:t>
            </a:r>
          </a:p>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t>“Verzamelplek om naar uitwedstrijden te gaan.”</a:t>
            </a:r>
          </a:p>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t>“Rommelmarkt op de Eng, zwembad bezoek.”</a:t>
            </a:r>
          </a:p>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t>“Om naar het evenementen terrein te komen.”</a:t>
            </a:r>
          </a:p>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t>“Er langs/overheen wandelend/fietsend op weg naar/van huis.”</a:t>
            </a:r>
          </a:p>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t>“Avondvierdaagse en andere culturele activiteiten.”</a:t>
            </a:r>
          </a:p>
        </p:txBody>
      </p:sp>
      <p:sp>
        <p:nvSpPr>
          <p:cNvPr id="11" name="Speech Bubble: Rectangle with Corners Rounded 10">
            <a:extLst>
              <a:ext uri="{FF2B5EF4-FFF2-40B4-BE49-F238E27FC236}">
                <a16:creationId xmlns:a16="http://schemas.microsoft.com/office/drawing/2014/main" xmlns="" id="{C9E5978E-E3BA-4186-85FB-2858AFB73FA5}"/>
              </a:ext>
            </a:extLst>
          </p:cNvPr>
          <p:cNvSpPr/>
          <p:nvPr/>
        </p:nvSpPr>
        <p:spPr>
          <a:xfrm>
            <a:off x="550864" y="4019747"/>
            <a:ext cx="5545136" cy="1550874"/>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174625" indent="-174625">
              <a:lnSpc>
                <a:spcPct val="90000"/>
              </a:lnSpc>
              <a:spcBef>
                <a:spcPts val="400"/>
              </a:spcBef>
              <a:buFont typeface="Wingdings" panose="05000000000000000000" pitchFamily="2" charset="2"/>
              <a:buChar char="§"/>
              <a:defRPr/>
            </a:pPr>
            <a:r>
              <a:rPr lang="nl-NL" sz="1200" i="1" dirty="0">
                <a:solidFill>
                  <a:srgbClr val="222223"/>
                </a:solidFill>
              </a:rPr>
              <a:t>“</a:t>
            </a:r>
            <a:r>
              <a:rPr lang="nl-NL" sz="1200" i="1" dirty="0"/>
              <a:t>Werk en afspraken gemeentehuis.”</a:t>
            </a:r>
          </a:p>
          <a:p>
            <a:pPr marL="174625" indent="-174625">
              <a:lnSpc>
                <a:spcPct val="90000"/>
              </a:lnSpc>
              <a:spcBef>
                <a:spcPts val="400"/>
              </a:spcBef>
              <a:buFont typeface="Wingdings" panose="05000000000000000000" pitchFamily="2" charset="2"/>
              <a:buChar char="§"/>
              <a:defRPr/>
            </a:pPr>
            <a:r>
              <a:rPr lang="nl-NL" sz="1200" i="1" dirty="0"/>
              <a:t>“Voor parkeren bij de vrijmarkt Koningsdag.”</a:t>
            </a:r>
          </a:p>
          <a:p>
            <a:pPr marL="174625" indent="-174625">
              <a:lnSpc>
                <a:spcPct val="90000"/>
              </a:lnSpc>
              <a:spcBef>
                <a:spcPts val="400"/>
              </a:spcBef>
              <a:buFont typeface="Wingdings" panose="05000000000000000000" pitchFamily="2" charset="2"/>
              <a:buChar char="§"/>
              <a:defRPr/>
            </a:pPr>
            <a:r>
              <a:rPr lang="nl-NL" sz="1200" i="1" dirty="0"/>
              <a:t>“Sport, parkeren bij evenementen, bruiloft.”</a:t>
            </a:r>
          </a:p>
          <a:p>
            <a:pPr marL="174625" indent="-174625">
              <a:lnSpc>
                <a:spcPct val="90000"/>
              </a:lnSpc>
              <a:spcBef>
                <a:spcPts val="400"/>
              </a:spcBef>
              <a:buFont typeface="Wingdings" panose="05000000000000000000" pitchFamily="2" charset="2"/>
              <a:buChar char="§"/>
              <a:defRPr/>
            </a:pPr>
            <a:r>
              <a:rPr lang="nl-NL" sz="1200" i="1" dirty="0"/>
              <a:t>“Oversteek naar sportboulevard.”</a:t>
            </a:r>
          </a:p>
          <a:p>
            <a:pPr marL="174625" indent="-174625">
              <a:lnSpc>
                <a:spcPct val="90000"/>
              </a:lnSpc>
              <a:spcBef>
                <a:spcPts val="400"/>
              </a:spcBef>
              <a:buFont typeface="Wingdings" panose="05000000000000000000" pitchFamily="2" charset="2"/>
              <a:buChar char="§"/>
              <a:defRPr/>
            </a:pPr>
            <a:r>
              <a:rPr lang="nl-NL" sz="1200" i="1" dirty="0"/>
              <a:t> “Kinderen spelen er maar nodigt nog niet erg uit.”</a:t>
            </a:r>
          </a:p>
          <a:p>
            <a:pPr marL="174625" indent="-174625">
              <a:lnSpc>
                <a:spcPct val="90000"/>
              </a:lnSpc>
              <a:spcBef>
                <a:spcPts val="400"/>
              </a:spcBef>
              <a:buFont typeface="Wingdings" panose="05000000000000000000" pitchFamily="2" charset="2"/>
              <a:buChar char="§"/>
              <a:defRPr/>
            </a:pPr>
            <a:r>
              <a:rPr lang="nl-NL" sz="1200" i="1" dirty="0"/>
              <a:t>“Intocht avondvierdaagse.”</a:t>
            </a:r>
          </a:p>
          <a:p>
            <a:pPr marL="174625" indent="-174625">
              <a:lnSpc>
                <a:spcPct val="90000"/>
              </a:lnSpc>
              <a:spcBef>
                <a:spcPts val="400"/>
              </a:spcBef>
              <a:buFont typeface="Wingdings" panose="05000000000000000000" pitchFamily="2" charset="2"/>
              <a:buChar char="§"/>
              <a:defRPr/>
            </a:pPr>
            <a:r>
              <a:rPr lang="nl-NL" sz="1200" i="1" dirty="0"/>
              <a:t>“Bezoek muziek optreden. Of afspraak carpoolen.”</a:t>
            </a:r>
          </a:p>
        </p:txBody>
      </p:sp>
      <p:sp>
        <p:nvSpPr>
          <p:cNvPr id="12" name="Speech Bubble: Rectangle with Corners Rounded 11">
            <a:extLst>
              <a:ext uri="{FF2B5EF4-FFF2-40B4-BE49-F238E27FC236}">
                <a16:creationId xmlns:a16="http://schemas.microsoft.com/office/drawing/2014/main" xmlns="" id="{612D8B49-39C2-4936-BF44-DEACBB74D561}"/>
              </a:ext>
            </a:extLst>
          </p:cNvPr>
          <p:cNvSpPr/>
          <p:nvPr/>
        </p:nvSpPr>
        <p:spPr>
          <a:xfrm>
            <a:off x="9868488" y="5680220"/>
            <a:ext cx="1925051" cy="180000"/>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Quotes - inwonerspanel Soest</a:t>
            </a:r>
          </a:p>
        </p:txBody>
      </p:sp>
      <p:sp>
        <p:nvSpPr>
          <p:cNvPr id="13" name="Speech Bubble: Rectangle with Corners Rounded 12">
            <a:extLst>
              <a:ext uri="{FF2B5EF4-FFF2-40B4-BE49-F238E27FC236}">
                <a16:creationId xmlns:a16="http://schemas.microsoft.com/office/drawing/2014/main" xmlns="" id="{4122BAC9-445A-4983-911F-EF26353CB684}"/>
              </a:ext>
            </a:extLst>
          </p:cNvPr>
          <p:cNvSpPr/>
          <p:nvPr/>
        </p:nvSpPr>
        <p:spPr>
          <a:xfrm>
            <a:off x="9868488" y="5951001"/>
            <a:ext cx="1925051" cy="180000"/>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0" marR="0" lvl="0" indent="0" algn="ctr" defTabSz="1232345" rtl="0" eaLnBrk="1" fontAlgn="auto" latinLnBrk="0" hangingPunct="0">
              <a:lnSpc>
                <a:spcPct val="90000"/>
              </a:lnSpc>
              <a:spcBef>
                <a:spcPts val="400"/>
              </a:spcBef>
              <a:spcAft>
                <a:spcPts val="0"/>
              </a:spcAft>
              <a:buClrTx/>
              <a:buSzTx/>
              <a:buFontTx/>
              <a:buNone/>
              <a:tabLst/>
              <a:defRPr/>
            </a:pPr>
            <a:r>
              <a:rPr kumimoji="0" lang="nl-NL" sz="1200" b="0" i="1" u="none" strike="noStrike" kern="1200" cap="none" spc="0" normalizeH="0" baseline="0" noProof="0" dirty="0">
                <a:ln>
                  <a:noFill/>
                </a:ln>
                <a:solidFill>
                  <a:srgbClr val="222223"/>
                </a:solidFill>
                <a:effectLst/>
                <a:uLnTx/>
                <a:uFillTx/>
                <a:latin typeface="Calibri"/>
                <a:ea typeface="+mn-ea"/>
                <a:cs typeface="+mn-cs"/>
              </a:rPr>
              <a:t>Quotes - open link</a:t>
            </a:r>
          </a:p>
        </p:txBody>
      </p:sp>
      <p:sp>
        <p:nvSpPr>
          <p:cNvPr id="14" name="Text Placeholder 2">
            <a:extLst>
              <a:ext uri="{FF2B5EF4-FFF2-40B4-BE49-F238E27FC236}">
                <a16:creationId xmlns:a16="http://schemas.microsoft.com/office/drawing/2014/main" xmlns="" id="{BBE3E9F0-A9DA-4CBA-A33B-7EA074FBAB65}"/>
              </a:ext>
            </a:extLst>
          </p:cNvPr>
          <p:cNvSpPr txBox="1">
            <a:spLocks/>
          </p:cNvSpPr>
          <p:nvPr/>
        </p:nvSpPr>
        <p:spPr>
          <a:xfrm>
            <a:off x="1593907" y="1944541"/>
            <a:ext cx="332470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nl-NL" sz="1200" b="1" i="0" u="none" strike="noStrike" kern="1200" cap="none" spc="0" normalizeH="0" baseline="0" noProof="0">
                <a:ln>
                  <a:noFill/>
                </a:ln>
                <a:solidFill>
                  <a:srgbClr val="222223"/>
                </a:solidFill>
                <a:effectLst/>
                <a:uLnTx/>
                <a:uFillTx/>
                <a:latin typeface="Calibri"/>
                <a:ea typeface="+mn-ea"/>
                <a:cs typeface="+mn-cs"/>
              </a:rPr>
              <a:t>Raadhuisplein</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Text Placeholder 2">
            <a:extLst>
              <a:ext uri="{FF2B5EF4-FFF2-40B4-BE49-F238E27FC236}">
                <a16:creationId xmlns:a16="http://schemas.microsoft.com/office/drawing/2014/main" xmlns="" id="{41E3D524-FDB6-45BE-8582-A667B88FE367}"/>
              </a:ext>
            </a:extLst>
          </p:cNvPr>
          <p:cNvSpPr txBox="1">
            <a:spLocks/>
          </p:cNvSpPr>
          <p:nvPr/>
        </p:nvSpPr>
        <p:spPr>
          <a:xfrm>
            <a:off x="8447108" y="1944541"/>
            <a:ext cx="280241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lvl="0" indent="0">
              <a:buNone/>
            </a:pPr>
            <a:r>
              <a:rPr lang="nl-NL" b="1">
                <a:solidFill>
                  <a:srgbClr val="222223"/>
                </a:solidFill>
              </a:rPr>
              <a:t>Grasveld achter het Gemeentehuis</a:t>
            </a:r>
            <a:endParaRPr lang="nl-NL" b="1" dirty="0">
              <a:solidFill>
                <a:srgbClr val="222223"/>
              </a:solidFill>
            </a:endParaRPr>
          </a:p>
        </p:txBody>
      </p:sp>
      <p:sp>
        <p:nvSpPr>
          <p:cNvPr id="23" name="Speech Bubble: Rectangle with Corners Rounded 22">
            <a:extLst>
              <a:ext uri="{FF2B5EF4-FFF2-40B4-BE49-F238E27FC236}">
                <a16:creationId xmlns:a16="http://schemas.microsoft.com/office/drawing/2014/main" xmlns="" id="{665D833D-BF3A-444B-8E4B-C5FA9FA7B178}"/>
              </a:ext>
            </a:extLst>
          </p:cNvPr>
          <p:cNvSpPr/>
          <p:nvPr/>
        </p:nvSpPr>
        <p:spPr>
          <a:xfrm>
            <a:off x="6248400" y="2216193"/>
            <a:ext cx="5545139" cy="1550874"/>
          </a:xfrm>
          <a:prstGeom prst="wedgeRoundRectCallout">
            <a:avLst>
              <a:gd name="adj1" fmla="val -14985"/>
              <a:gd name="adj2" fmla="val 60406"/>
              <a:gd name="adj3" fmla="val 16667"/>
            </a:avLst>
          </a:prstGeom>
          <a:noFill/>
          <a:ln>
            <a:solidFill>
              <a:srgbClr val="149291"/>
            </a:solidFill>
          </a:ln>
        </p:spPr>
        <p:txBody>
          <a:bodyPr wrap="square" lIns="36000" tIns="36000" rIns="36000" bIns="36000" rtlCol="0" anchor="ctr">
            <a:noAutofit/>
          </a:bodyPr>
          <a:lstStyle/>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solidFill>
                  <a:srgbClr val="222223"/>
                </a:solidFill>
              </a:rPr>
              <a:t>“Wandelen.”</a:t>
            </a:r>
          </a:p>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solidFill>
                  <a:srgbClr val="222223"/>
                </a:solidFill>
              </a:rPr>
              <a:t>“Picknick. En ik zou graag wat meer fruitbomen en bessenstruiken willen zien op het veld. Goed voor mensen en dieren, en goed voor de waterhuishouding.  En vooral het "Raadhuisplein" zou open gebroken moeten worden. Tegels is niet van deze tijd.  Doe mee met Operatie Steenbreek en zet </a:t>
            </a:r>
            <a:r>
              <a:rPr lang="nl-NL" sz="1200" i="1" dirty="0" err="1">
                <a:solidFill>
                  <a:srgbClr val="222223"/>
                </a:solidFill>
              </a:rPr>
              <a:t>doornloze</a:t>
            </a:r>
            <a:r>
              <a:rPr lang="nl-NL" sz="1200" i="1" dirty="0">
                <a:solidFill>
                  <a:srgbClr val="222223"/>
                </a:solidFill>
              </a:rPr>
              <a:t> bramen in plaats van een ellendige open tegelvlakte.”</a:t>
            </a:r>
          </a:p>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solidFill>
                  <a:srgbClr val="222223"/>
                </a:solidFill>
              </a:rPr>
              <a:t>“Ontspanning / doorsteek wandelen tussen dalweg en achtergelegen wijk.”</a:t>
            </a:r>
          </a:p>
          <a:p>
            <a:pPr marL="174625" marR="0" lvl="0" indent="-174625" fontAlgn="auto">
              <a:lnSpc>
                <a:spcPct val="90000"/>
              </a:lnSpc>
              <a:spcBef>
                <a:spcPts val="400"/>
              </a:spcBef>
              <a:buClrTx/>
              <a:buSzTx/>
              <a:buFont typeface="Wingdings" panose="05000000000000000000" pitchFamily="2" charset="2"/>
              <a:buChar char="§"/>
              <a:tabLst/>
              <a:defRPr/>
            </a:pPr>
            <a:r>
              <a:rPr lang="nl-NL" sz="1200" i="1" dirty="0">
                <a:solidFill>
                  <a:srgbClr val="222223"/>
                </a:solidFill>
              </a:rPr>
              <a:t>“Bootcamp elke woensdagavond.”</a:t>
            </a:r>
          </a:p>
        </p:txBody>
      </p:sp>
      <p:sp>
        <p:nvSpPr>
          <p:cNvPr id="25" name="Speech Bubble: Rectangle with Corners Rounded 24">
            <a:extLst>
              <a:ext uri="{FF2B5EF4-FFF2-40B4-BE49-F238E27FC236}">
                <a16:creationId xmlns:a16="http://schemas.microsoft.com/office/drawing/2014/main" xmlns="" id="{B06DB664-9C3B-48B5-9AE4-B4CDA1B625EE}"/>
              </a:ext>
            </a:extLst>
          </p:cNvPr>
          <p:cNvSpPr/>
          <p:nvPr/>
        </p:nvSpPr>
        <p:spPr>
          <a:xfrm>
            <a:off x="6248403" y="4019747"/>
            <a:ext cx="5545136" cy="1550874"/>
          </a:xfrm>
          <a:prstGeom prst="wedgeRoundRectCallout">
            <a:avLst>
              <a:gd name="adj1" fmla="val -14985"/>
              <a:gd name="adj2" fmla="val 60406"/>
              <a:gd name="adj3" fmla="val 16667"/>
            </a:avLst>
          </a:prstGeom>
          <a:noFill/>
          <a:ln>
            <a:solidFill>
              <a:srgbClr val="E87722"/>
            </a:solidFill>
          </a:ln>
        </p:spPr>
        <p:txBody>
          <a:bodyPr wrap="square" lIns="36000" tIns="36000" rIns="36000" bIns="36000" rtlCol="0" anchor="ctr">
            <a:noAutofit/>
          </a:bodyPr>
          <a:lstStyle/>
          <a:p>
            <a:pPr marL="174625" marR="0" lvl="0" indent="-174625" fontAlgn="auto">
              <a:lnSpc>
                <a:spcPct val="90000"/>
              </a:lnSpc>
              <a:spcBef>
                <a:spcPts val="400"/>
              </a:spcBef>
              <a:spcAft>
                <a:spcPts val="0"/>
              </a:spcAft>
              <a:buClrTx/>
              <a:buSzTx/>
              <a:buFont typeface="Wingdings" panose="05000000000000000000" pitchFamily="2" charset="2"/>
              <a:buChar char="§"/>
              <a:tabLst/>
              <a:defRPr/>
            </a:pPr>
            <a:r>
              <a:rPr lang="nl-NL" sz="1200" i="1" dirty="0">
                <a:solidFill>
                  <a:srgbClr val="222223"/>
                </a:solidFill>
              </a:rPr>
              <a:t>“Wandeling vanaf Heetakker naar Dalweg.”</a:t>
            </a:r>
          </a:p>
          <a:p>
            <a:pPr marL="174625" marR="0" lvl="0" indent="-174625" fontAlgn="auto">
              <a:lnSpc>
                <a:spcPct val="90000"/>
              </a:lnSpc>
              <a:spcBef>
                <a:spcPts val="400"/>
              </a:spcBef>
              <a:spcAft>
                <a:spcPts val="0"/>
              </a:spcAft>
              <a:buClrTx/>
              <a:buSzTx/>
              <a:buFont typeface="Wingdings" panose="05000000000000000000" pitchFamily="2" charset="2"/>
              <a:buChar char="§"/>
              <a:tabLst/>
              <a:defRPr/>
            </a:pPr>
            <a:r>
              <a:rPr lang="nl-NL" sz="1200" i="1" dirty="0">
                <a:solidFill>
                  <a:srgbClr val="222223"/>
                </a:solidFill>
              </a:rPr>
              <a:t>“Spelen met kinderen.”</a:t>
            </a:r>
          </a:p>
          <a:p>
            <a:pPr marL="174625" marR="0" lvl="0" indent="-174625" fontAlgn="auto">
              <a:lnSpc>
                <a:spcPct val="90000"/>
              </a:lnSpc>
              <a:spcBef>
                <a:spcPts val="400"/>
              </a:spcBef>
              <a:spcAft>
                <a:spcPts val="0"/>
              </a:spcAft>
              <a:buClrTx/>
              <a:buSzTx/>
              <a:buFont typeface="Wingdings" panose="05000000000000000000" pitchFamily="2" charset="2"/>
              <a:buChar char="§"/>
              <a:tabLst/>
              <a:defRPr/>
            </a:pPr>
            <a:r>
              <a:rPr lang="nl-NL" sz="1200" i="1" dirty="0">
                <a:solidFill>
                  <a:srgbClr val="222223"/>
                </a:solidFill>
              </a:rPr>
              <a:t>“Pauzeren werk, sporten.”</a:t>
            </a:r>
          </a:p>
          <a:p>
            <a:pPr marL="174625" marR="0" lvl="0" indent="-174625" fontAlgn="auto">
              <a:lnSpc>
                <a:spcPct val="90000"/>
              </a:lnSpc>
              <a:spcBef>
                <a:spcPts val="400"/>
              </a:spcBef>
              <a:spcAft>
                <a:spcPts val="0"/>
              </a:spcAft>
              <a:buClrTx/>
              <a:buSzTx/>
              <a:buFont typeface="Wingdings" panose="05000000000000000000" pitchFamily="2" charset="2"/>
              <a:buChar char="§"/>
              <a:tabLst/>
              <a:defRPr/>
            </a:pPr>
            <a:r>
              <a:rPr lang="nl-NL" sz="1200" i="1" dirty="0">
                <a:solidFill>
                  <a:srgbClr val="222223"/>
                </a:solidFill>
              </a:rPr>
              <a:t>“Met de hond of met de </a:t>
            </a:r>
            <a:r>
              <a:rPr lang="nl-NL" sz="1200" i="1" dirty="0" err="1">
                <a:solidFill>
                  <a:srgbClr val="222223"/>
                </a:solidFill>
              </a:rPr>
              <a:t>kids</a:t>
            </a:r>
            <a:r>
              <a:rPr lang="nl-NL" sz="1200" i="1" dirty="0">
                <a:solidFill>
                  <a:srgbClr val="222223"/>
                </a:solidFill>
              </a:rPr>
              <a:t> spelen.”</a:t>
            </a:r>
          </a:p>
          <a:p>
            <a:pPr marL="174625" marR="0" lvl="0" indent="-174625" fontAlgn="auto">
              <a:lnSpc>
                <a:spcPct val="90000"/>
              </a:lnSpc>
              <a:spcBef>
                <a:spcPts val="400"/>
              </a:spcBef>
              <a:spcAft>
                <a:spcPts val="0"/>
              </a:spcAft>
              <a:buClrTx/>
              <a:buSzTx/>
              <a:buFont typeface="Wingdings" panose="05000000000000000000" pitchFamily="2" charset="2"/>
              <a:buChar char="§"/>
              <a:tabLst/>
              <a:defRPr/>
            </a:pPr>
            <a:r>
              <a:rPr lang="nl-NL" sz="1200" i="1" dirty="0">
                <a:solidFill>
                  <a:srgbClr val="222223"/>
                </a:solidFill>
              </a:rPr>
              <a:t>“Doorheen wandelen op weg naar de sporthal.”</a:t>
            </a:r>
          </a:p>
          <a:p>
            <a:pPr marL="174625" marR="0" lvl="0" indent="-174625" fontAlgn="auto">
              <a:lnSpc>
                <a:spcPct val="90000"/>
              </a:lnSpc>
              <a:spcBef>
                <a:spcPts val="400"/>
              </a:spcBef>
              <a:spcAft>
                <a:spcPts val="0"/>
              </a:spcAft>
              <a:buClrTx/>
              <a:buSzTx/>
              <a:buFont typeface="Wingdings" panose="05000000000000000000" pitchFamily="2" charset="2"/>
              <a:buChar char="§"/>
              <a:tabLst/>
              <a:defRPr/>
            </a:pPr>
            <a:r>
              <a:rPr lang="nl-NL" sz="1200" i="1" dirty="0">
                <a:solidFill>
                  <a:srgbClr val="222223"/>
                </a:solidFill>
              </a:rPr>
              <a:t>“Circus, kermis, vrijmarkt.”</a:t>
            </a:r>
          </a:p>
        </p:txBody>
      </p:sp>
    </p:spTree>
    <p:extLst>
      <p:ext uri="{BB962C8B-B14F-4D97-AF65-F5344CB8AC3E}">
        <p14:creationId xmlns:p14="http://schemas.microsoft.com/office/powerpoint/2010/main" val="2767925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1006429"/>
          </a:xfrm>
        </p:spPr>
        <p:txBody>
          <a:bodyPr/>
          <a:lstStyle/>
          <a:p>
            <a:r>
              <a:rPr lang="nl-NL" sz="2400" dirty="0"/>
              <a:t>Om in de toekomst meer respondenten gebruik te laten maken van het Raadhuisplein zal er meer zitgelegenheid (50%) en groen (49%) moeten worden gecreëerd, geeft de helft van de respondenten aan </a:t>
            </a: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9" name="Text Placeholder 8">
            <a:extLst>
              <a:ext uri="{FF2B5EF4-FFF2-40B4-BE49-F238E27FC236}">
                <a16:creationId xmlns:a16="http://schemas.microsoft.com/office/drawing/2014/main" xmlns="" id="{B23EE657-6736-4E0D-909A-6ECD09D1F8A1}"/>
              </a:ext>
            </a:extLst>
          </p:cNvPr>
          <p:cNvSpPr>
            <a:spLocks noGrp="1"/>
          </p:cNvSpPr>
          <p:nvPr>
            <p:ph type="body" sz="quarter" idx="18"/>
          </p:nvPr>
        </p:nvSpPr>
        <p:spPr/>
        <p:txBody>
          <a:bodyPr/>
          <a:lstStyle/>
          <a:p>
            <a:r>
              <a:rPr lang="nl-NL"/>
              <a:t>Q14: Welke </a:t>
            </a:r>
            <a:r>
              <a:rPr lang="nl-NL" dirty="0"/>
              <a:t>invulling/activiteiten zou u in de toekomst graag zien voor/op het Raadhuisplein</a:t>
            </a:r>
            <a:r>
              <a:rPr lang="nl-NL"/>
              <a:t>? </a:t>
            </a:r>
          </a:p>
          <a:p>
            <a:r>
              <a:rPr lang="nl-NL" i="1"/>
              <a:t>Basis: alle respondenten die weleens gebruik maken van het Raadhuisplein (n=164)</a:t>
            </a:r>
            <a:endParaRPr lang="nl-NL" dirty="0">
              <a:solidFill>
                <a:schemeClr val="accent5"/>
              </a:solidFill>
            </a:endParaRPr>
          </a:p>
        </p:txBody>
      </p:sp>
      <p:sp>
        <p:nvSpPr>
          <p:cNvPr id="6" name="Text Placeholder 2">
            <a:extLst>
              <a:ext uri="{FF2B5EF4-FFF2-40B4-BE49-F238E27FC236}">
                <a16:creationId xmlns:a16="http://schemas.microsoft.com/office/drawing/2014/main" xmlns="" id="{D702F238-C105-404A-94C5-D00A4702D6CA}"/>
              </a:ext>
            </a:extLst>
          </p:cNvPr>
          <p:cNvSpPr txBox="1">
            <a:spLocks/>
          </p:cNvSpPr>
          <p:nvPr/>
        </p:nvSpPr>
        <p:spPr>
          <a:xfrm>
            <a:off x="1593907" y="1944541"/>
            <a:ext cx="332470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nl-NL" sz="1200" b="1" i="0" u="none" strike="noStrike" kern="1200" cap="none" spc="0" normalizeH="0" baseline="0" noProof="0">
                <a:ln>
                  <a:noFill/>
                </a:ln>
                <a:solidFill>
                  <a:srgbClr val="222223"/>
                </a:solidFill>
                <a:effectLst/>
                <a:uLnTx/>
                <a:uFillTx/>
                <a:latin typeface="Calibri"/>
                <a:ea typeface="+mn-ea"/>
                <a:cs typeface="+mn-cs"/>
              </a:rPr>
              <a:t>Toekomstige invulling Raadhuisplein</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073EBF4D-8A31-42EF-A47D-69657593BF00}"/>
              </a:ext>
            </a:extLst>
          </p:cNvPr>
          <p:cNvPicPr/>
          <p:nvPr>
            <p:extLst/>
          </p:nvPr>
        </p:nvPicPr>
        <p:blipFill>
          <a:blip r:embed="rId3"/>
          <a:stretch>
            <a:fillRect/>
          </a:stretch>
        </p:blipFill>
        <p:spPr>
          <a:xfrm>
            <a:off x="-1787195" y="2112441"/>
            <a:ext cx="9867470" cy="3600000"/>
          </a:xfrm>
          <a:prstGeom prst="rect">
            <a:avLst/>
          </a:prstGeom>
        </p:spPr>
      </p:pic>
      <p:sp>
        <p:nvSpPr>
          <p:cNvPr id="88" name="Text Placeholder 2">
            <a:extLst>
              <a:ext uri="{FF2B5EF4-FFF2-40B4-BE49-F238E27FC236}">
                <a16:creationId xmlns:a16="http://schemas.microsoft.com/office/drawing/2014/main" xmlns="" id="{C6E5DAA0-4C2A-4A3C-8F8B-D531A39B5DE1}"/>
              </a:ext>
            </a:extLst>
          </p:cNvPr>
          <p:cNvSpPr txBox="1">
            <a:spLocks/>
          </p:cNvSpPr>
          <p:nvPr/>
        </p:nvSpPr>
        <p:spPr>
          <a:xfrm>
            <a:off x="468787" y="5838555"/>
            <a:ext cx="10151675" cy="335680"/>
          </a:xfrm>
          <a:prstGeom prst="rect">
            <a:avLst/>
          </a:prstGeom>
          <a:solidFill>
            <a:schemeClr val="bg1"/>
          </a:solidFill>
          <a:effectLst>
            <a:outerShdw blurRad="50800" dist="38100" dir="5400000" algn="t" rotWithShape="0">
              <a:prstClr val="black">
                <a:alpha val="40000"/>
              </a:prstClr>
            </a:outerShdw>
          </a:effectLst>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74625" marR="0" lvl="0" indent="-174625" algn="l" defTabSz="1232345" rtl="0" eaLnBrk="1" fontAlgn="auto" latinLnBrk="0" hangingPunct="1">
              <a:lnSpc>
                <a:spcPct val="90000"/>
              </a:lnSpc>
              <a:spcBef>
                <a:spcPts val="400"/>
              </a:spcBef>
              <a:spcAft>
                <a:spcPts val="0"/>
              </a:spcAft>
              <a:buClrTx/>
              <a:buSzTx/>
              <a:buFont typeface="Wingdings" panose="05000000000000000000" pitchFamily="2" charset="2"/>
              <a:buChar char="§"/>
              <a:tabLst/>
              <a:defRPr/>
            </a:pPr>
            <a:r>
              <a:rPr kumimoji="0" lang="nl-NL" sz="1200" b="0" i="0" u="none" strike="noStrike" kern="1200" cap="none" spc="0" normalizeH="0" baseline="0" noProof="0" dirty="0">
                <a:ln>
                  <a:noFill/>
                </a:ln>
                <a:solidFill>
                  <a:srgbClr val="222223"/>
                </a:solidFill>
                <a:effectLst/>
                <a:uLnTx/>
                <a:uFillTx/>
                <a:latin typeface="Calibri"/>
                <a:ea typeface="+mn-ea"/>
                <a:cs typeface="+mn-cs"/>
              </a:rPr>
              <a:t>Meer vrouwen (60%) dan mannen (39%) zouden in de toekomst het Raadhuisplein graag groen zien. </a:t>
            </a:r>
          </a:p>
          <a:p>
            <a:pPr marL="174625" marR="0" lvl="0" indent="-174625" algn="l" defTabSz="1232345" rtl="0" eaLnBrk="1" fontAlgn="auto" latinLnBrk="0" hangingPunct="1">
              <a:lnSpc>
                <a:spcPct val="90000"/>
              </a:lnSpc>
              <a:spcBef>
                <a:spcPts val="400"/>
              </a:spcBef>
              <a:spcAft>
                <a:spcPts val="0"/>
              </a:spcAft>
              <a:buClrTx/>
              <a:buSzTx/>
              <a:buFont typeface="Wingdings" panose="05000000000000000000" pitchFamily="2" charset="2"/>
              <a:buChar char="§"/>
              <a:tabLst/>
              <a:defRPr/>
            </a:pPr>
            <a:endParaRPr kumimoji="0" lang="nl-NL" sz="1200" b="0" i="0" u="none" strike="noStrike" kern="1200" cap="none" spc="0" normalizeH="0" baseline="0" noProof="0" dirty="0">
              <a:ln>
                <a:noFill/>
              </a:ln>
              <a:solidFill>
                <a:srgbClr val="222223"/>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4D92EAE8-8396-47CA-ADF9-930D65821B44}"/>
              </a:ext>
            </a:extLst>
          </p:cNvPr>
          <p:cNvPicPr/>
          <p:nvPr>
            <p:extLst/>
          </p:nvPr>
        </p:nvPicPr>
        <p:blipFill>
          <a:blip r:embed="rId4"/>
          <a:stretch>
            <a:fillRect/>
          </a:stretch>
        </p:blipFill>
        <p:spPr>
          <a:xfrm>
            <a:off x="4936415" y="2162087"/>
            <a:ext cx="5558213" cy="3626821"/>
          </a:xfrm>
          <a:prstGeom prst="rect">
            <a:avLst/>
          </a:prstGeom>
        </p:spPr>
      </p:pic>
      <p:sp>
        <p:nvSpPr>
          <p:cNvPr id="13" name="Text Placeholder 2">
            <a:extLst>
              <a:ext uri="{FF2B5EF4-FFF2-40B4-BE49-F238E27FC236}">
                <a16:creationId xmlns:a16="http://schemas.microsoft.com/office/drawing/2014/main" xmlns="" id="{42231D57-3923-4A3B-AD99-8FD1A3458969}"/>
              </a:ext>
            </a:extLst>
          </p:cNvPr>
          <p:cNvSpPr txBox="1">
            <a:spLocks/>
          </p:cNvSpPr>
          <p:nvPr/>
        </p:nvSpPr>
        <p:spPr>
          <a:xfrm>
            <a:off x="5020508" y="1944541"/>
            <a:ext cx="3324707" cy="238024"/>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lang="nl-NL" b="1">
                <a:solidFill>
                  <a:srgbClr val="222223"/>
                </a:solidFill>
                <a:latin typeface="Calibri"/>
              </a:rPr>
              <a:t>Verschillen op basis van </a:t>
            </a:r>
            <a:r>
              <a:rPr kumimoji="0" lang="nl-NL" sz="1200" b="1" i="0" u="none" strike="noStrike" kern="1200" cap="none" spc="0" normalizeH="0" baseline="0" noProof="0">
                <a:ln>
                  <a:noFill/>
                </a:ln>
                <a:solidFill>
                  <a:srgbClr val="222223"/>
                </a:solidFill>
                <a:effectLst/>
                <a:uLnTx/>
                <a:uFillTx/>
                <a:latin typeface="Calibri"/>
                <a:ea typeface="+mn-ea"/>
                <a:cs typeface="+mn-cs"/>
              </a:rPr>
              <a:t>leeftijd</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spTree>
    <p:extLst>
      <p:ext uri="{BB962C8B-B14F-4D97-AF65-F5344CB8AC3E}">
        <p14:creationId xmlns:p14="http://schemas.microsoft.com/office/powerpoint/2010/main" val="313803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674031"/>
          </a:xfrm>
        </p:spPr>
        <p:txBody>
          <a:bodyPr/>
          <a:lstStyle/>
          <a:p>
            <a:r>
              <a:rPr lang="nl-NL" sz="2400" dirty="0"/>
              <a:t>Eén derde van de respondenten (34%) geeft aan geen andere invulling te willen geven aan de ligweide van het zwembad</a:t>
            </a: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9" name="Text Placeholder 8">
            <a:extLst>
              <a:ext uri="{FF2B5EF4-FFF2-40B4-BE49-F238E27FC236}">
                <a16:creationId xmlns:a16="http://schemas.microsoft.com/office/drawing/2014/main" xmlns="" id="{B23EE657-6736-4E0D-909A-6ECD09D1F8A1}"/>
              </a:ext>
            </a:extLst>
          </p:cNvPr>
          <p:cNvSpPr>
            <a:spLocks noGrp="1"/>
          </p:cNvSpPr>
          <p:nvPr>
            <p:ph type="body" sz="quarter" idx="18"/>
          </p:nvPr>
        </p:nvSpPr>
        <p:spPr>
          <a:xfrm>
            <a:off x="550863" y="6554639"/>
            <a:ext cx="9576000" cy="179833"/>
          </a:xfrm>
        </p:spPr>
        <p:txBody>
          <a:bodyPr/>
          <a:lstStyle/>
          <a:p>
            <a:r>
              <a:rPr lang="nl-NL"/>
              <a:t>Q17: Welke </a:t>
            </a:r>
            <a:r>
              <a:rPr lang="nl-NL" dirty="0"/>
              <a:t>invulling ziet u voor de ligweide van het </a:t>
            </a:r>
            <a:r>
              <a:rPr lang="nl-NL"/>
              <a:t>zwembad?</a:t>
            </a:r>
          </a:p>
          <a:p>
            <a:r>
              <a:rPr lang="nl-NL" i="1"/>
              <a:t>Basis: alle respondenten die weleens gebruik maken van de ligweide bij het zwembad (n=103)</a:t>
            </a:r>
            <a:r>
              <a:rPr lang="nl-NL"/>
              <a:t> </a:t>
            </a:r>
            <a:endParaRPr lang="nl-NL" dirty="0"/>
          </a:p>
        </p:txBody>
      </p:sp>
      <p:sp>
        <p:nvSpPr>
          <p:cNvPr id="6" name="Text Placeholder 2">
            <a:extLst>
              <a:ext uri="{FF2B5EF4-FFF2-40B4-BE49-F238E27FC236}">
                <a16:creationId xmlns:a16="http://schemas.microsoft.com/office/drawing/2014/main" xmlns="" id="{ED448945-1A81-43F0-83E0-3B2EF5C5B03D}"/>
              </a:ext>
            </a:extLst>
          </p:cNvPr>
          <p:cNvSpPr txBox="1">
            <a:spLocks/>
          </p:cNvSpPr>
          <p:nvPr/>
        </p:nvSpPr>
        <p:spPr>
          <a:xfrm>
            <a:off x="8203963" y="1892300"/>
            <a:ext cx="3192699" cy="2909278"/>
          </a:xfrm>
          <a:prstGeom prst="rect">
            <a:avLst/>
          </a:prstGeom>
          <a:solidFill>
            <a:schemeClr val="bg1"/>
          </a:solidFill>
          <a:effectLst>
            <a:outerShdw blurRad="50800" dist="38100" dir="5400000" algn="t" rotWithShape="0">
              <a:prstClr val="black">
                <a:alpha val="40000"/>
              </a:prstClr>
            </a:outerShdw>
          </a:effectLst>
        </p:spPr>
        <p:txBody>
          <a:bodyPr lIns="72000" tIns="72000" rIns="72000" bIns="0" anchor="ctr"/>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174625" marR="0" lvl="0" indent="-174625" algn="l" defTabSz="1232345" rtl="0" eaLnBrk="1" fontAlgn="auto" latinLnBrk="0" hangingPunct="1">
              <a:lnSpc>
                <a:spcPct val="90000"/>
              </a:lnSpc>
              <a:spcBef>
                <a:spcPts val="400"/>
              </a:spcBef>
              <a:spcAft>
                <a:spcPts val="0"/>
              </a:spcAft>
              <a:buClrTx/>
              <a:buSzTx/>
              <a:buFont typeface="Wingdings" panose="05000000000000000000" pitchFamily="2" charset="2"/>
              <a:buChar char="§"/>
              <a:tabLst/>
              <a:defRPr/>
            </a:pPr>
            <a:r>
              <a:rPr kumimoji="0" lang="nl-NL" sz="1200" b="0" i="0" u="none" strike="noStrike" kern="1200" cap="none" spc="0" normalizeH="0" baseline="0" noProof="0" dirty="0">
                <a:ln>
                  <a:noFill/>
                </a:ln>
                <a:solidFill>
                  <a:srgbClr val="222223"/>
                </a:solidFill>
                <a:effectLst/>
                <a:uLnTx/>
                <a:uFillTx/>
                <a:latin typeface="Calibri"/>
                <a:ea typeface="+mn-ea"/>
                <a:cs typeface="+mn-cs"/>
                <a:sym typeface="Wingdings" pitchFamily="2" charset="2"/>
              </a:rPr>
              <a:t>Een op de vijf respondenten zou de ligweide bij het zwembad een andere invulling geven, namelijk als buitensportgelegenheid/ buitensportterrein (22%) of met een picknickvoorziening (19%). </a:t>
            </a:r>
          </a:p>
          <a:p>
            <a:pPr marL="174625" marR="0" lvl="0" indent="-174625" algn="l" defTabSz="1232345" rtl="0" eaLnBrk="1" fontAlgn="auto" latinLnBrk="0" hangingPunct="1">
              <a:lnSpc>
                <a:spcPct val="90000"/>
              </a:lnSpc>
              <a:spcBef>
                <a:spcPts val="400"/>
              </a:spcBef>
              <a:spcAft>
                <a:spcPts val="0"/>
              </a:spcAft>
              <a:buClrTx/>
              <a:buSzTx/>
              <a:buFont typeface="Wingdings" panose="05000000000000000000" pitchFamily="2" charset="2"/>
              <a:buChar char="§"/>
              <a:tabLst/>
              <a:defRPr/>
            </a:pPr>
            <a:r>
              <a:rPr kumimoji="0" lang="nl-NL" sz="1200" b="0" i="0" u="none" strike="noStrike" kern="1200" cap="none" spc="0" normalizeH="0" baseline="0" noProof="0" dirty="0">
                <a:ln>
                  <a:noFill/>
                </a:ln>
                <a:solidFill>
                  <a:srgbClr val="222223"/>
                </a:solidFill>
                <a:effectLst/>
                <a:uLnTx/>
                <a:uFillTx/>
                <a:latin typeface="Calibri"/>
                <a:ea typeface="+mn-ea"/>
                <a:cs typeface="+mn-cs"/>
                <a:sym typeface="Wingdings" pitchFamily="2" charset="2"/>
              </a:rPr>
              <a:t>Meer vrouwen dan mannen zouden een picknickvoorziening willen toevoegen (29% vs. 11%).</a:t>
            </a:r>
          </a:p>
          <a:p>
            <a:pPr marL="174625" marR="0" lvl="0" indent="-174625" algn="l" defTabSz="1232345" rtl="0" eaLnBrk="1" fontAlgn="auto" latinLnBrk="0" hangingPunct="1">
              <a:lnSpc>
                <a:spcPct val="90000"/>
              </a:lnSpc>
              <a:spcBef>
                <a:spcPts val="400"/>
              </a:spcBef>
              <a:spcAft>
                <a:spcPts val="0"/>
              </a:spcAft>
              <a:buClrTx/>
              <a:buSzTx/>
              <a:buFont typeface="Wingdings" panose="05000000000000000000" pitchFamily="2" charset="2"/>
              <a:buChar char="§"/>
              <a:tabLst/>
              <a:defRPr/>
            </a:pPr>
            <a:r>
              <a:rPr kumimoji="0" lang="nl-NL" sz="1200" b="0" i="0" u="none" strike="noStrike" kern="1200" cap="none" spc="0" normalizeH="0" baseline="0" noProof="0" dirty="0">
                <a:ln>
                  <a:noFill/>
                </a:ln>
                <a:solidFill>
                  <a:srgbClr val="222223"/>
                </a:solidFill>
                <a:effectLst/>
                <a:uLnTx/>
                <a:uFillTx/>
                <a:latin typeface="Calibri"/>
                <a:ea typeface="+mn-ea"/>
                <a:cs typeface="+mn-cs"/>
                <a:sym typeface="Wingdings" pitchFamily="2" charset="2"/>
              </a:rPr>
              <a:t>Vrouwen willen significant vaker een andere invulling zien aan de ligweide van het zwembad dan mannen (86% vs. 52%).</a:t>
            </a:r>
          </a:p>
          <a:p>
            <a:pPr marL="0" marR="0" lvl="0" indent="0" algn="l" defTabSz="1232345" rtl="0" eaLnBrk="1" fontAlgn="auto" latinLnBrk="0" hangingPunct="1">
              <a:lnSpc>
                <a:spcPct val="90000"/>
              </a:lnSpc>
              <a:spcBef>
                <a:spcPts val="400"/>
              </a:spcBef>
              <a:spcAft>
                <a:spcPts val="0"/>
              </a:spcAft>
              <a:buClrTx/>
              <a:buSzTx/>
              <a:buNone/>
              <a:tabLst/>
              <a:defRPr/>
            </a:pPr>
            <a:endParaRPr kumimoji="0" lang="nl-NL" sz="1200" b="0" i="0" u="none" strike="noStrike" kern="1200" cap="none" spc="0" normalizeH="0" baseline="0" noProof="0" dirty="0">
              <a:ln>
                <a:noFill/>
              </a:ln>
              <a:solidFill>
                <a:srgbClr val="222223"/>
              </a:solidFill>
              <a:effectLst/>
              <a:uLnTx/>
              <a:uFillTx/>
              <a:latin typeface="Calibri"/>
              <a:ea typeface="+mn-ea"/>
              <a:cs typeface="+mn-cs"/>
              <a:sym typeface="Wingdings" pitchFamily="2" charset="2"/>
            </a:endParaRPr>
          </a:p>
        </p:txBody>
      </p:sp>
      <p:pic>
        <p:nvPicPr>
          <p:cNvPr id="3" name="Picture 2">
            <a:extLst>
              <a:ext uri="{FF2B5EF4-FFF2-40B4-BE49-F238E27FC236}">
                <a16:creationId xmlns:a16="http://schemas.microsoft.com/office/drawing/2014/main" xmlns="" id="{BE94E75A-43D3-4286-93C4-A3AAE4E44278}"/>
              </a:ext>
            </a:extLst>
          </p:cNvPr>
          <p:cNvPicPr/>
          <p:nvPr>
            <p:extLst/>
          </p:nvPr>
        </p:nvPicPr>
        <p:blipFill>
          <a:blip r:embed="rId3"/>
          <a:stretch>
            <a:fillRect/>
          </a:stretch>
        </p:blipFill>
        <p:spPr>
          <a:xfrm>
            <a:off x="-1783182" y="2119115"/>
            <a:ext cx="9867468" cy="3600000"/>
          </a:xfrm>
          <a:prstGeom prst="rect">
            <a:avLst/>
          </a:prstGeom>
        </p:spPr>
      </p:pic>
      <p:sp>
        <p:nvSpPr>
          <p:cNvPr id="10" name="Text Placeholder 2">
            <a:extLst>
              <a:ext uri="{FF2B5EF4-FFF2-40B4-BE49-F238E27FC236}">
                <a16:creationId xmlns:a16="http://schemas.microsoft.com/office/drawing/2014/main" xmlns="" id="{6C796AF3-6C1D-444A-9C3B-DC0A01633707}"/>
              </a:ext>
            </a:extLst>
          </p:cNvPr>
          <p:cNvSpPr txBox="1">
            <a:spLocks/>
          </p:cNvSpPr>
          <p:nvPr/>
        </p:nvSpPr>
        <p:spPr>
          <a:xfrm>
            <a:off x="1593907" y="1944541"/>
            <a:ext cx="332470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nl-NL" sz="1200" b="1" i="0" u="none" strike="noStrike" kern="1200" cap="none" spc="0" normalizeH="0" baseline="0" noProof="0">
                <a:ln>
                  <a:noFill/>
                </a:ln>
                <a:solidFill>
                  <a:srgbClr val="222223"/>
                </a:solidFill>
                <a:effectLst/>
                <a:uLnTx/>
                <a:uFillTx/>
                <a:latin typeface="Calibri"/>
                <a:ea typeface="+mn-ea"/>
                <a:cs typeface="+mn-cs"/>
              </a:rPr>
              <a:t>Toekomstige invulling ligweide zwembad</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E5FCCE80-E486-4E32-ACDE-0707AE34C605}"/>
              </a:ext>
            </a:extLst>
          </p:cNvPr>
          <p:cNvPicPr/>
          <p:nvPr>
            <p:extLst/>
          </p:nvPr>
        </p:nvPicPr>
        <p:blipFill>
          <a:blip r:embed="rId4"/>
          <a:stretch>
            <a:fillRect/>
          </a:stretch>
        </p:blipFill>
        <p:spPr>
          <a:xfrm>
            <a:off x="4514130" y="2192338"/>
            <a:ext cx="3008956" cy="1800000"/>
          </a:xfrm>
          <a:prstGeom prst="rect">
            <a:avLst/>
          </a:prstGeom>
        </p:spPr>
      </p:pic>
      <p:pic>
        <p:nvPicPr>
          <p:cNvPr id="7" name="Picture 6">
            <a:extLst>
              <a:ext uri="{FF2B5EF4-FFF2-40B4-BE49-F238E27FC236}">
                <a16:creationId xmlns:a16="http://schemas.microsoft.com/office/drawing/2014/main" xmlns="" id="{3DDC9DB3-2DF0-4AF1-AA5D-84E392FC8273}"/>
              </a:ext>
            </a:extLst>
          </p:cNvPr>
          <p:cNvPicPr/>
          <p:nvPr>
            <p:extLst/>
          </p:nvPr>
        </p:nvPicPr>
        <p:blipFill>
          <a:blip r:embed="rId5"/>
          <a:stretch>
            <a:fillRect/>
          </a:stretch>
        </p:blipFill>
        <p:spPr>
          <a:xfrm>
            <a:off x="4508500" y="3829050"/>
            <a:ext cx="2962275" cy="1768475"/>
          </a:xfrm>
          <a:prstGeom prst="rect">
            <a:avLst/>
          </a:prstGeom>
        </p:spPr>
      </p:pic>
      <p:sp>
        <p:nvSpPr>
          <p:cNvPr id="16" name="Text Placeholder 2">
            <a:extLst>
              <a:ext uri="{FF2B5EF4-FFF2-40B4-BE49-F238E27FC236}">
                <a16:creationId xmlns:a16="http://schemas.microsoft.com/office/drawing/2014/main" xmlns="" id="{E362693D-9A76-46BB-873E-F13E080DA89F}"/>
              </a:ext>
            </a:extLst>
          </p:cNvPr>
          <p:cNvSpPr txBox="1">
            <a:spLocks/>
          </p:cNvSpPr>
          <p:nvPr/>
        </p:nvSpPr>
        <p:spPr>
          <a:xfrm>
            <a:off x="5020508" y="1944541"/>
            <a:ext cx="3324707" cy="238024"/>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nl-NL" sz="1200" b="1" i="0" u="none" strike="noStrike" kern="1200" cap="none" spc="0" normalizeH="0" baseline="0" noProof="0">
                <a:ln>
                  <a:noFill/>
                </a:ln>
                <a:solidFill>
                  <a:srgbClr val="222223"/>
                </a:solidFill>
                <a:effectLst/>
                <a:uLnTx/>
                <a:uFillTx/>
                <a:latin typeface="Calibri"/>
                <a:ea typeface="+mn-ea"/>
                <a:cs typeface="+mn-cs"/>
              </a:rPr>
              <a:t>Dezelfde als nu – naar </a:t>
            </a:r>
            <a:r>
              <a:rPr lang="nl-NL" b="1">
                <a:solidFill>
                  <a:srgbClr val="222223"/>
                </a:solidFill>
                <a:latin typeface="Calibri"/>
              </a:rPr>
              <a:t>geslacht</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xmlns="" id="{C0D50420-2D35-42C3-A8A4-7CA75731A2F3}"/>
              </a:ext>
            </a:extLst>
          </p:cNvPr>
          <p:cNvGrpSpPr>
            <a:grpSpLocks noChangeAspect="1"/>
          </p:cNvGrpSpPr>
          <p:nvPr/>
        </p:nvGrpSpPr>
        <p:grpSpPr>
          <a:xfrm>
            <a:off x="5829469" y="4391089"/>
            <a:ext cx="311166" cy="636898"/>
            <a:chOff x="4925690" y="1039079"/>
            <a:chExt cx="373063" cy="763588"/>
          </a:xfrm>
          <a:solidFill>
            <a:schemeClr val="accent5">
              <a:lumMod val="60000"/>
              <a:lumOff val="40000"/>
            </a:schemeClr>
          </a:solidFill>
        </p:grpSpPr>
        <p:sp>
          <p:nvSpPr>
            <p:cNvPr id="29" name="Freeform 18">
              <a:extLst>
                <a:ext uri="{FF2B5EF4-FFF2-40B4-BE49-F238E27FC236}">
                  <a16:creationId xmlns:a16="http://schemas.microsoft.com/office/drawing/2014/main" xmlns="" id="{23384E2B-4C84-4526-8ACB-666058233827}"/>
                </a:ext>
              </a:extLst>
            </p:cNvPr>
            <p:cNvSpPr>
              <a:spLocks/>
            </p:cNvSpPr>
            <p:nvPr/>
          </p:nvSpPr>
          <p:spPr bwMode="auto">
            <a:xfrm>
              <a:off x="5047927" y="1039079"/>
              <a:ext cx="123825" cy="122238"/>
            </a:xfrm>
            <a:custGeom>
              <a:avLst/>
              <a:gdLst>
                <a:gd name="T0" fmla="*/ 67 w 132"/>
                <a:gd name="T1" fmla="*/ 128 h 129"/>
                <a:gd name="T2" fmla="*/ 117 w 132"/>
                <a:gd name="T3" fmla="*/ 103 h 129"/>
                <a:gd name="T4" fmla="*/ 124 w 132"/>
                <a:gd name="T5" fmla="*/ 44 h 129"/>
                <a:gd name="T6" fmla="*/ 55 w 132"/>
                <a:gd name="T7" fmla="*/ 6 h 129"/>
                <a:gd name="T8" fmla="*/ 8 w 132"/>
                <a:gd name="T9" fmla="*/ 44 h 129"/>
                <a:gd name="T10" fmla="*/ 15 w 132"/>
                <a:gd name="T11" fmla="*/ 102 h 129"/>
                <a:gd name="T12" fmla="*/ 67 w 132"/>
                <a:gd name="T13" fmla="*/ 128 h 129"/>
              </a:gdLst>
              <a:ahLst/>
              <a:cxnLst>
                <a:cxn ang="0">
                  <a:pos x="T0" y="T1"/>
                </a:cxn>
                <a:cxn ang="0">
                  <a:pos x="T2" y="T3"/>
                </a:cxn>
                <a:cxn ang="0">
                  <a:pos x="T4" y="T5"/>
                </a:cxn>
                <a:cxn ang="0">
                  <a:pos x="T6" y="T7"/>
                </a:cxn>
                <a:cxn ang="0">
                  <a:pos x="T8" y="T9"/>
                </a:cxn>
                <a:cxn ang="0">
                  <a:pos x="T10" y="T11"/>
                </a:cxn>
                <a:cxn ang="0">
                  <a:pos x="T12" y="T13"/>
                </a:cxn>
              </a:cxnLst>
              <a:rect l="0" t="0" r="r" b="b"/>
              <a:pathLst>
                <a:path w="132" h="129">
                  <a:moveTo>
                    <a:pt x="67" y="128"/>
                  </a:moveTo>
                  <a:cubicBezTo>
                    <a:pt x="86" y="129"/>
                    <a:pt x="105" y="119"/>
                    <a:pt x="117" y="103"/>
                  </a:cubicBezTo>
                  <a:cubicBezTo>
                    <a:pt x="129" y="85"/>
                    <a:pt x="132" y="63"/>
                    <a:pt x="124" y="44"/>
                  </a:cubicBezTo>
                  <a:cubicBezTo>
                    <a:pt x="112" y="17"/>
                    <a:pt x="83" y="0"/>
                    <a:pt x="55" y="6"/>
                  </a:cubicBezTo>
                  <a:cubicBezTo>
                    <a:pt x="34" y="10"/>
                    <a:pt x="17" y="24"/>
                    <a:pt x="8" y="44"/>
                  </a:cubicBezTo>
                  <a:cubicBezTo>
                    <a:pt x="0" y="63"/>
                    <a:pt x="2" y="85"/>
                    <a:pt x="15" y="102"/>
                  </a:cubicBezTo>
                  <a:cubicBezTo>
                    <a:pt x="27" y="120"/>
                    <a:pt x="45" y="128"/>
                    <a:pt x="67" y="128"/>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0" name="Freeform 19">
              <a:extLst>
                <a:ext uri="{FF2B5EF4-FFF2-40B4-BE49-F238E27FC236}">
                  <a16:creationId xmlns:a16="http://schemas.microsoft.com/office/drawing/2014/main" xmlns="" id="{DEA5DB01-4D2E-487B-8F72-16D613677079}"/>
                </a:ext>
              </a:extLst>
            </p:cNvPr>
            <p:cNvSpPr>
              <a:spLocks/>
            </p:cNvSpPr>
            <p:nvPr/>
          </p:nvSpPr>
          <p:spPr bwMode="auto">
            <a:xfrm>
              <a:off x="4925690" y="1170842"/>
              <a:ext cx="373063" cy="631825"/>
            </a:xfrm>
            <a:custGeom>
              <a:avLst/>
              <a:gdLst>
                <a:gd name="T0" fmla="*/ 117 w 395"/>
                <a:gd name="T1" fmla="*/ 633 h 667"/>
                <a:gd name="T2" fmla="*/ 117 w 395"/>
                <a:gd name="T3" fmla="*/ 403 h 667"/>
                <a:gd name="T4" fmla="*/ 34 w 395"/>
                <a:gd name="T5" fmla="*/ 404 h 667"/>
                <a:gd name="T6" fmla="*/ 132 w 395"/>
                <a:gd name="T7" fmla="*/ 90 h 667"/>
                <a:gd name="T8" fmla="*/ 113 w 395"/>
                <a:gd name="T9" fmla="*/ 90 h 667"/>
                <a:gd name="T10" fmla="*/ 55 w 395"/>
                <a:gd name="T11" fmla="*/ 274 h 667"/>
                <a:gd name="T12" fmla="*/ 37 w 395"/>
                <a:gd name="T13" fmla="*/ 290 h 667"/>
                <a:gd name="T14" fmla="*/ 8 w 395"/>
                <a:gd name="T15" fmla="*/ 280 h 667"/>
                <a:gd name="T16" fmla="*/ 3 w 395"/>
                <a:gd name="T17" fmla="*/ 255 h 667"/>
                <a:gd name="T18" fmla="*/ 63 w 395"/>
                <a:gd name="T19" fmla="*/ 57 h 667"/>
                <a:gd name="T20" fmla="*/ 79 w 395"/>
                <a:gd name="T21" fmla="*/ 28 h 667"/>
                <a:gd name="T22" fmla="*/ 118 w 395"/>
                <a:gd name="T23" fmla="*/ 5 h 667"/>
                <a:gd name="T24" fmla="*/ 143 w 395"/>
                <a:gd name="T25" fmla="*/ 0 h 667"/>
                <a:gd name="T26" fmla="*/ 258 w 395"/>
                <a:gd name="T27" fmla="*/ 2 h 667"/>
                <a:gd name="T28" fmla="*/ 289 w 395"/>
                <a:gd name="T29" fmla="*/ 10 h 667"/>
                <a:gd name="T30" fmla="*/ 317 w 395"/>
                <a:gd name="T31" fmla="*/ 34 h 667"/>
                <a:gd name="T32" fmla="*/ 327 w 395"/>
                <a:gd name="T33" fmla="*/ 53 h 667"/>
                <a:gd name="T34" fmla="*/ 392 w 395"/>
                <a:gd name="T35" fmla="*/ 263 h 667"/>
                <a:gd name="T36" fmla="*/ 384 w 395"/>
                <a:gd name="T37" fmla="*/ 289 h 667"/>
                <a:gd name="T38" fmla="*/ 355 w 395"/>
                <a:gd name="T39" fmla="*/ 294 h 667"/>
                <a:gd name="T40" fmla="*/ 338 w 395"/>
                <a:gd name="T41" fmla="*/ 278 h 667"/>
                <a:gd name="T42" fmla="*/ 276 w 395"/>
                <a:gd name="T43" fmla="*/ 90 h 667"/>
                <a:gd name="T44" fmla="*/ 258 w 395"/>
                <a:gd name="T45" fmla="*/ 90 h 667"/>
                <a:gd name="T46" fmla="*/ 355 w 395"/>
                <a:gd name="T47" fmla="*/ 403 h 667"/>
                <a:gd name="T48" fmla="*/ 269 w 395"/>
                <a:gd name="T49" fmla="*/ 403 h 667"/>
                <a:gd name="T50" fmla="*/ 269 w 395"/>
                <a:gd name="T51" fmla="*/ 633 h 667"/>
                <a:gd name="T52" fmla="*/ 256 w 395"/>
                <a:gd name="T53" fmla="*/ 660 h 667"/>
                <a:gd name="T54" fmla="*/ 237 w 395"/>
                <a:gd name="T55" fmla="*/ 667 h 667"/>
                <a:gd name="T56" fmla="*/ 219 w 395"/>
                <a:gd name="T57" fmla="*/ 662 h 667"/>
                <a:gd name="T58" fmla="*/ 201 w 395"/>
                <a:gd name="T59" fmla="*/ 635 h 667"/>
                <a:gd name="T60" fmla="*/ 201 w 395"/>
                <a:gd name="T61" fmla="*/ 403 h 667"/>
                <a:gd name="T62" fmla="*/ 185 w 395"/>
                <a:gd name="T63" fmla="*/ 403 h 667"/>
                <a:gd name="T64" fmla="*/ 185 w 395"/>
                <a:gd name="T65" fmla="*/ 637 h 667"/>
                <a:gd name="T66" fmla="*/ 171 w 395"/>
                <a:gd name="T67" fmla="*/ 661 h 667"/>
                <a:gd name="T68" fmla="*/ 153 w 395"/>
                <a:gd name="T69" fmla="*/ 667 h 667"/>
                <a:gd name="T70" fmla="*/ 131 w 395"/>
                <a:gd name="T71" fmla="*/ 659 h 667"/>
                <a:gd name="T72" fmla="*/ 117 w 395"/>
                <a:gd name="T73" fmla="*/ 63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667">
                  <a:moveTo>
                    <a:pt x="117" y="633"/>
                  </a:moveTo>
                  <a:cubicBezTo>
                    <a:pt x="117" y="403"/>
                    <a:pt x="117" y="403"/>
                    <a:pt x="117" y="403"/>
                  </a:cubicBezTo>
                  <a:cubicBezTo>
                    <a:pt x="34" y="404"/>
                    <a:pt x="34" y="404"/>
                    <a:pt x="34" y="404"/>
                  </a:cubicBezTo>
                  <a:cubicBezTo>
                    <a:pt x="132" y="90"/>
                    <a:pt x="132" y="90"/>
                    <a:pt x="132" y="90"/>
                  </a:cubicBezTo>
                  <a:cubicBezTo>
                    <a:pt x="113" y="90"/>
                    <a:pt x="113" y="90"/>
                    <a:pt x="113" y="90"/>
                  </a:cubicBezTo>
                  <a:cubicBezTo>
                    <a:pt x="55" y="274"/>
                    <a:pt x="55" y="274"/>
                    <a:pt x="55" y="274"/>
                  </a:cubicBezTo>
                  <a:cubicBezTo>
                    <a:pt x="53" y="282"/>
                    <a:pt x="45" y="288"/>
                    <a:pt x="37" y="290"/>
                  </a:cubicBezTo>
                  <a:cubicBezTo>
                    <a:pt x="27" y="292"/>
                    <a:pt x="15" y="288"/>
                    <a:pt x="8" y="280"/>
                  </a:cubicBezTo>
                  <a:cubicBezTo>
                    <a:pt x="2" y="273"/>
                    <a:pt x="0" y="264"/>
                    <a:pt x="3" y="255"/>
                  </a:cubicBezTo>
                  <a:cubicBezTo>
                    <a:pt x="63" y="57"/>
                    <a:pt x="63" y="57"/>
                    <a:pt x="63" y="57"/>
                  </a:cubicBezTo>
                  <a:cubicBezTo>
                    <a:pt x="66" y="46"/>
                    <a:pt x="72" y="37"/>
                    <a:pt x="79" y="28"/>
                  </a:cubicBezTo>
                  <a:cubicBezTo>
                    <a:pt x="90" y="17"/>
                    <a:pt x="103" y="9"/>
                    <a:pt x="118" y="5"/>
                  </a:cubicBezTo>
                  <a:cubicBezTo>
                    <a:pt x="126" y="3"/>
                    <a:pt x="135" y="0"/>
                    <a:pt x="143" y="0"/>
                  </a:cubicBezTo>
                  <a:cubicBezTo>
                    <a:pt x="258" y="2"/>
                    <a:pt x="258" y="2"/>
                    <a:pt x="258" y="2"/>
                  </a:cubicBezTo>
                  <a:cubicBezTo>
                    <a:pt x="269" y="2"/>
                    <a:pt x="279" y="5"/>
                    <a:pt x="289" y="10"/>
                  </a:cubicBezTo>
                  <a:cubicBezTo>
                    <a:pt x="300" y="15"/>
                    <a:pt x="309" y="24"/>
                    <a:pt x="317" y="34"/>
                  </a:cubicBezTo>
                  <a:cubicBezTo>
                    <a:pt x="321" y="39"/>
                    <a:pt x="325" y="46"/>
                    <a:pt x="327" y="53"/>
                  </a:cubicBezTo>
                  <a:cubicBezTo>
                    <a:pt x="392" y="263"/>
                    <a:pt x="392" y="263"/>
                    <a:pt x="392" y="263"/>
                  </a:cubicBezTo>
                  <a:cubicBezTo>
                    <a:pt x="395" y="272"/>
                    <a:pt x="390" y="282"/>
                    <a:pt x="384" y="289"/>
                  </a:cubicBezTo>
                  <a:cubicBezTo>
                    <a:pt x="376" y="296"/>
                    <a:pt x="365" y="298"/>
                    <a:pt x="355" y="294"/>
                  </a:cubicBezTo>
                  <a:cubicBezTo>
                    <a:pt x="348" y="291"/>
                    <a:pt x="341" y="285"/>
                    <a:pt x="338" y="278"/>
                  </a:cubicBezTo>
                  <a:cubicBezTo>
                    <a:pt x="276" y="90"/>
                    <a:pt x="276" y="90"/>
                    <a:pt x="276" y="90"/>
                  </a:cubicBezTo>
                  <a:cubicBezTo>
                    <a:pt x="258" y="90"/>
                    <a:pt x="258" y="90"/>
                    <a:pt x="258" y="90"/>
                  </a:cubicBezTo>
                  <a:cubicBezTo>
                    <a:pt x="355" y="403"/>
                    <a:pt x="355" y="403"/>
                    <a:pt x="355" y="403"/>
                  </a:cubicBezTo>
                  <a:cubicBezTo>
                    <a:pt x="269" y="403"/>
                    <a:pt x="269" y="403"/>
                    <a:pt x="269" y="403"/>
                  </a:cubicBezTo>
                  <a:cubicBezTo>
                    <a:pt x="269" y="633"/>
                    <a:pt x="269" y="633"/>
                    <a:pt x="269" y="633"/>
                  </a:cubicBezTo>
                  <a:cubicBezTo>
                    <a:pt x="269" y="644"/>
                    <a:pt x="265" y="654"/>
                    <a:pt x="256" y="660"/>
                  </a:cubicBezTo>
                  <a:cubicBezTo>
                    <a:pt x="250" y="665"/>
                    <a:pt x="244" y="666"/>
                    <a:pt x="237" y="667"/>
                  </a:cubicBezTo>
                  <a:cubicBezTo>
                    <a:pt x="230" y="667"/>
                    <a:pt x="225" y="666"/>
                    <a:pt x="219" y="662"/>
                  </a:cubicBezTo>
                  <a:cubicBezTo>
                    <a:pt x="209" y="657"/>
                    <a:pt x="201" y="646"/>
                    <a:pt x="201" y="635"/>
                  </a:cubicBezTo>
                  <a:cubicBezTo>
                    <a:pt x="201" y="403"/>
                    <a:pt x="201" y="403"/>
                    <a:pt x="201" y="403"/>
                  </a:cubicBezTo>
                  <a:cubicBezTo>
                    <a:pt x="185" y="403"/>
                    <a:pt x="185" y="403"/>
                    <a:pt x="185" y="403"/>
                  </a:cubicBezTo>
                  <a:cubicBezTo>
                    <a:pt x="185" y="637"/>
                    <a:pt x="185" y="637"/>
                    <a:pt x="185" y="637"/>
                  </a:cubicBezTo>
                  <a:cubicBezTo>
                    <a:pt x="185" y="647"/>
                    <a:pt x="179" y="655"/>
                    <a:pt x="171" y="661"/>
                  </a:cubicBezTo>
                  <a:cubicBezTo>
                    <a:pt x="165" y="665"/>
                    <a:pt x="159" y="666"/>
                    <a:pt x="153" y="667"/>
                  </a:cubicBezTo>
                  <a:cubicBezTo>
                    <a:pt x="144" y="667"/>
                    <a:pt x="138" y="665"/>
                    <a:pt x="131" y="659"/>
                  </a:cubicBezTo>
                  <a:cubicBezTo>
                    <a:pt x="124" y="653"/>
                    <a:pt x="117" y="643"/>
                    <a:pt x="117" y="633"/>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xmlns="" id="{6556B285-EE63-45CA-848C-91D0B25452CD}"/>
              </a:ext>
            </a:extLst>
          </p:cNvPr>
          <p:cNvGrpSpPr>
            <a:grpSpLocks noChangeAspect="1"/>
          </p:cNvGrpSpPr>
          <p:nvPr/>
        </p:nvGrpSpPr>
        <p:grpSpPr>
          <a:xfrm>
            <a:off x="5863025" y="2749788"/>
            <a:ext cx="257507" cy="637200"/>
            <a:chOff x="4320852" y="1032729"/>
            <a:chExt cx="311150" cy="769938"/>
          </a:xfrm>
          <a:solidFill>
            <a:schemeClr val="accent2"/>
          </a:solidFill>
        </p:grpSpPr>
        <p:sp>
          <p:nvSpPr>
            <p:cNvPr id="27" name="Freeform 17">
              <a:extLst>
                <a:ext uri="{FF2B5EF4-FFF2-40B4-BE49-F238E27FC236}">
                  <a16:creationId xmlns:a16="http://schemas.microsoft.com/office/drawing/2014/main" xmlns="" id="{A04197E0-A7F8-48A0-8FEF-BF828D8F9844}"/>
                </a:ext>
              </a:extLst>
            </p:cNvPr>
            <p:cNvSpPr>
              <a:spLocks/>
            </p:cNvSpPr>
            <p:nvPr/>
          </p:nvSpPr>
          <p:spPr bwMode="auto">
            <a:xfrm>
              <a:off x="4404990" y="1032729"/>
              <a:ext cx="141288" cy="133350"/>
            </a:xfrm>
            <a:custGeom>
              <a:avLst/>
              <a:gdLst>
                <a:gd name="T0" fmla="*/ 75 w 149"/>
                <a:gd name="T1" fmla="*/ 142 h 142"/>
                <a:gd name="T2" fmla="*/ 131 w 149"/>
                <a:gd name="T3" fmla="*/ 111 h 142"/>
                <a:gd name="T4" fmla="*/ 122 w 149"/>
                <a:gd name="T5" fmla="*/ 26 h 142"/>
                <a:gd name="T6" fmla="*/ 38 w 149"/>
                <a:gd name="T7" fmla="*/ 17 h 142"/>
                <a:gd name="T8" fmla="*/ 12 w 149"/>
                <a:gd name="T9" fmla="*/ 99 h 142"/>
                <a:gd name="T10" fmla="*/ 75 w 149"/>
                <a:gd name="T11" fmla="*/ 142 h 142"/>
              </a:gdLst>
              <a:ahLst/>
              <a:cxnLst>
                <a:cxn ang="0">
                  <a:pos x="T0" y="T1"/>
                </a:cxn>
                <a:cxn ang="0">
                  <a:pos x="T2" y="T3"/>
                </a:cxn>
                <a:cxn ang="0">
                  <a:pos x="T4" y="T5"/>
                </a:cxn>
                <a:cxn ang="0">
                  <a:pos x="T6" y="T7"/>
                </a:cxn>
                <a:cxn ang="0">
                  <a:pos x="T8" y="T9"/>
                </a:cxn>
                <a:cxn ang="0">
                  <a:pos x="T10" y="T11"/>
                </a:cxn>
              </a:cxnLst>
              <a:rect l="0" t="0" r="r" b="b"/>
              <a:pathLst>
                <a:path w="149" h="142">
                  <a:moveTo>
                    <a:pt x="75" y="142"/>
                  </a:moveTo>
                  <a:cubicBezTo>
                    <a:pt x="97" y="142"/>
                    <a:pt x="119" y="129"/>
                    <a:pt x="131" y="111"/>
                  </a:cubicBezTo>
                  <a:cubicBezTo>
                    <a:pt x="149" y="84"/>
                    <a:pt x="145" y="48"/>
                    <a:pt x="122" y="26"/>
                  </a:cubicBezTo>
                  <a:cubicBezTo>
                    <a:pt x="100" y="4"/>
                    <a:pt x="64" y="0"/>
                    <a:pt x="38" y="17"/>
                  </a:cubicBezTo>
                  <a:cubicBezTo>
                    <a:pt x="11" y="34"/>
                    <a:pt x="0" y="70"/>
                    <a:pt x="12" y="99"/>
                  </a:cubicBezTo>
                  <a:cubicBezTo>
                    <a:pt x="22" y="125"/>
                    <a:pt x="47" y="141"/>
                    <a:pt x="75" y="142"/>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3D7FF"/>
                </a:solidFill>
                <a:effectLst/>
                <a:uLnTx/>
                <a:uFillTx/>
                <a:latin typeface="Calibri"/>
                <a:ea typeface="+mn-ea"/>
                <a:cs typeface="+mn-cs"/>
              </a:endParaRPr>
            </a:p>
          </p:txBody>
        </p:sp>
        <p:sp>
          <p:nvSpPr>
            <p:cNvPr id="28" name="Freeform 20">
              <a:extLst>
                <a:ext uri="{FF2B5EF4-FFF2-40B4-BE49-F238E27FC236}">
                  <a16:creationId xmlns:a16="http://schemas.microsoft.com/office/drawing/2014/main" xmlns="" id="{C5C62C05-E415-4CA3-A574-EF6177E71BD4}"/>
                </a:ext>
              </a:extLst>
            </p:cNvPr>
            <p:cNvSpPr>
              <a:spLocks/>
            </p:cNvSpPr>
            <p:nvPr/>
          </p:nvSpPr>
          <p:spPr bwMode="auto">
            <a:xfrm>
              <a:off x="4320852" y="1178779"/>
              <a:ext cx="311150" cy="623888"/>
            </a:xfrm>
            <a:custGeom>
              <a:avLst/>
              <a:gdLst>
                <a:gd name="T0" fmla="*/ 153 w 328"/>
                <a:gd name="T1" fmla="*/ 314 h 659"/>
                <a:gd name="T2" fmla="*/ 170 w 328"/>
                <a:gd name="T3" fmla="*/ 314 h 659"/>
                <a:gd name="T4" fmla="*/ 170 w 328"/>
                <a:gd name="T5" fmla="*/ 621 h 659"/>
                <a:gd name="T6" fmla="*/ 187 w 328"/>
                <a:gd name="T7" fmla="*/ 652 h 659"/>
                <a:gd name="T8" fmla="*/ 208 w 328"/>
                <a:gd name="T9" fmla="*/ 659 h 659"/>
                <a:gd name="T10" fmla="*/ 231 w 328"/>
                <a:gd name="T11" fmla="*/ 653 h 659"/>
                <a:gd name="T12" fmla="*/ 249 w 328"/>
                <a:gd name="T13" fmla="*/ 623 h 659"/>
                <a:gd name="T14" fmla="*/ 249 w 328"/>
                <a:gd name="T15" fmla="*/ 103 h 659"/>
                <a:gd name="T16" fmla="*/ 266 w 328"/>
                <a:gd name="T17" fmla="*/ 103 h 659"/>
                <a:gd name="T18" fmla="*/ 266 w 328"/>
                <a:gd name="T19" fmla="*/ 291 h 659"/>
                <a:gd name="T20" fmla="*/ 279 w 328"/>
                <a:gd name="T21" fmla="*/ 313 h 659"/>
                <a:gd name="T22" fmla="*/ 316 w 328"/>
                <a:gd name="T23" fmla="*/ 311 h 659"/>
                <a:gd name="T24" fmla="*/ 328 w 328"/>
                <a:gd name="T25" fmla="*/ 287 h 659"/>
                <a:gd name="T26" fmla="*/ 328 w 328"/>
                <a:gd name="T27" fmla="*/ 79 h 659"/>
                <a:gd name="T28" fmla="*/ 300 w 328"/>
                <a:gd name="T29" fmla="*/ 23 h 659"/>
                <a:gd name="T30" fmla="*/ 247 w 328"/>
                <a:gd name="T31" fmla="*/ 0 h 659"/>
                <a:gd name="T32" fmla="*/ 88 w 328"/>
                <a:gd name="T33" fmla="*/ 0 h 659"/>
                <a:gd name="T34" fmla="*/ 26 w 328"/>
                <a:gd name="T35" fmla="*/ 25 h 659"/>
                <a:gd name="T36" fmla="*/ 0 w 328"/>
                <a:gd name="T37" fmla="*/ 86 h 659"/>
                <a:gd name="T38" fmla="*/ 0 w 328"/>
                <a:gd name="T39" fmla="*/ 284 h 659"/>
                <a:gd name="T40" fmla="*/ 9 w 328"/>
                <a:gd name="T41" fmla="*/ 304 h 659"/>
                <a:gd name="T42" fmla="*/ 40 w 328"/>
                <a:gd name="T43" fmla="*/ 310 h 659"/>
                <a:gd name="T44" fmla="*/ 60 w 328"/>
                <a:gd name="T45" fmla="*/ 284 h 659"/>
                <a:gd name="T46" fmla="*/ 60 w 328"/>
                <a:gd name="T47" fmla="*/ 103 h 659"/>
                <a:gd name="T48" fmla="*/ 77 w 328"/>
                <a:gd name="T49" fmla="*/ 103 h 659"/>
                <a:gd name="T50" fmla="*/ 77 w 328"/>
                <a:gd name="T51" fmla="*/ 624 h 659"/>
                <a:gd name="T52" fmla="*/ 93 w 328"/>
                <a:gd name="T53" fmla="*/ 652 h 659"/>
                <a:gd name="T54" fmla="*/ 116 w 328"/>
                <a:gd name="T55" fmla="*/ 659 h 659"/>
                <a:gd name="T56" fmla="*/ 136 w 328"/>
                <a:gd name="T57" fmla="*/ 652 h 659"/>
                <a:gd name="T58" fmla="*/ 154 w 328"/>
                <a:gd name="T59" fmla="*/ 625 h 659"/>
                <a:gd name="T60" fmla="*/ 153 w 328"/>
                <a:gd name="T61" fmla="*/ 314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659">
                  <a:moveTo>
                    <a:pt x="153" y="314"/>
                  </a:moveTo>
                  <a:cubicBezTo>
                    <a:pt x="170" y="314"/>
                    <a:pt x="170" y="314"/>
                    <a:pt x="170" y="314"/>
                  </a:cubicBezTo>
                  <a:cubicBezTo>
                    <a:pt x="170" y="621"/>
                    <a:pt x="170" y="621"/>
                    <a:pt x="170" y="621"/>
                  </a:cubicBezTo>
                  <a:cubicBezTo>
                    <a:pt x="170" y="634"/>
                    <a:pt x="176" y="645"/>
                    <a:pt x="187" y="652"/>
                  </a:cubicBezTo>
                  <a:cubicBezTo>
                    <a:pt x="193" y="657"/>
                    <a:pt x="200" y="659"/>
                    <a:pt x="208" y="659"/>
                  </a:cubicBezTo>
                  <a:cubicBezTo>
                    <a:pt x="216" y="659"/>
                    <a:pt x="224" y="658"/>
                    <a:pt x="231" y="653"/>
                  </a:cubicBezTo>
                  <a:cubicBezTo>
                    <a:pt x="242" y="647"/>
                    <a:pt x="249" y="636"/>
                    <a:pt x="249" y="623"/>
                  </a:cubicBezTo>
                  <a:cubicBezTo>
                    <a:pt x="249" y="103"/>
                    <a:pt x="249" y="103"/>
                    <a:pt x="249" y="103"/>
                  </a:cubicBezTo>
                  <a:cubicBezTo>
                    <a:pt x="266" y="103"/>
                    <a:pt x="266" y="103"/>
                    <a:pt x="266" y="103"/>
                  </a:cubicBezTo>
                  <a:cubicBezTo>
                    <a:pt x="266" y="291"/>
                    <a:pt x="266" y="291"/>
                    <a:pt x="266" y="291"/>
                  </a:cubicBezTo>
                  <a:cubicBezTo>
                    <a:pt x="266" y="300"/>
                    <a:pt x="272" y="308"/>
                    <a:pt x="279" y="313"/>
                  </a:cubicBezTo>
                  <a:cubicBezTo>
                    <a:pt x="290" y="319"/>
                    <a:pt x="306" y="319"/>
                    <a:pt x="316" y="311"/>
                  </a:cubicBezTo>
                  <a:cubicBezTo>
                    <a:pt x="324" y="306"/>
                    <a:pt x="328" y="297"/>
                    <a:pt x="328" y="287"/>
                  </a:cubicBezTo>
                  <a:cubicBezTo>
                    <a:pt x="328" y="79"/>
                    <a:pt x="328" y="79"/>
                    <a:pt x="328" y="79"/>
                  </a:cubicBezTo>
                  <a:cubicBezTo>
                    <a:pt x="328" y="57"/>
                    <a:pt x="316" y="37"/>
                    <a:pt x="300" y="23"/>
                  </a:cubicBezTo>
                  <a:cubicBezTo>
                    <a:pt x="286" y="10"/>
                    <a:pt x="266" y="0"/>
                    <a:pt x="247" y="0"/>
                  </a:cubicBezTo>
                  <a:cubicBezTo>
                    <a:pt x="88" y="0"/>
                    <a:pt x="88" y="0"/>
                    <a:pt x="88" y="0"/>
                  </a:cubicBezTo>
                  <a:cubicBezTo>
                    <a:pt x="65" y="0"/>
                    <a:pt x="42" y="9"/>
                    <a:pt x="26" y="25"/>
                  </a:cubicBezTo>
                  <a:cubicBezTo>
                    <a:pt x="8" y="41"/>
                    <a:pt x="0" y="62"/>
                    <a:pt x="0" y="86"/>
                  </a:cubicBezTo>
                  <a:cubicBezTo>
                    <a:pt x="0" y="284"/>
                    <a:pt x="0" y="284"/>
                    <a:pt x="0" y="284"/>
                  </a:cubicBezTo>
                  <a:cubicBezTo>
                    <a:pt x="0" y="292"/>
                    <a:pt x="3" y="299"/>
                    <a:pt x="9" y="304"/>
                  </a:cubicBezTo>
                  <a:cubicBezTo>
                    <a:pt x="17" y="312"/>
                    <a:pt x="30" y="314"/>
                    <a:pt x="40" y="310"/>
                  </a:cubicBezTo>
                  <a:cubicBezTo>
                    <a:pt x="50" y="305"/>
                    <a:pt x="60" y="295"/>
                    <a:pt x="60" y="284"/>
                  </a:cubicBezTo>
                  <a:cubicBezTo>
                    <a:pt x="60" y="103"/>
                    <a:pt x="60" y="103"/>
                    <a:pt x="60" y="103"/>
                  </a:cubicBezTo>
                  <a:cubicBezTo>
                    <a:pt x="77" y="103"/>
                    <a:pt x="77" y="103"/>
                    <a:pt x="77" y="103"/>
                  </a:cubicBezTo>
                  <a:cubicBezTo>
                    <a:pt x="77" y="624"/>
                    <a:pt x="77" y="624"/>
                    <a:pt x="77" y="624"/>
                  </a:cubicBezTo>
                  <a:cubicBezTo>
                    <a:pt x="77" y="637"/>
                    <a:pt x="82" y="645"/>
                    <a:pt x="93" y="652"/>
                  </a:cubicBezTo>
                  <a:cubicBezTo>
                    <a:pt x="100" y="657"/>
                    <a:pt x="108" y="659"/>
                    <a:pt x="116" y="659"/>
                  </a:cubicBezTo>
                  <a:cubicBezTo>
                    <a:pt x="124" y="659"/>
                    <a:pt x="130" y="657"/>
                    <a:pt x="136" y="652"/>
                  </a:cubicBezTo>
                  <a:cubicBezTo>
                    <a:pt x="146" y="646"/>
                    <a:pt x="154" y="637"/>
                    <a:pt x="154" y="625"/>
                  </a:cubicBezTo>
                  <a:cubicBezTo>
                    <a:pt x="153" y="314"/>
                    <a:pt x="153" y="314"/>
                    <a:pt x="153" y="314"/>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3234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3D7FF"/>
                </a:solidFill>
                <a:effectLst/>
                <a:uLnTx/>
                <a:uFillTx/>
                <a:latin typeface="Calibri"/>
                <a:ea typeface="+mn-ea"/>
                <a:cs typeface="+mn-cs"/>
              </a:endParaRPr>
            </a:p>
          </p:txBody>
        </p:sp>
      </p:grpSp>
      <p:sp>
        <p:nvSpPr>
          <p:cNvPr id="31" name="Left Brace 30">
            <a:extLst>
              <a:ext uri="{FF2B5EF4-FFF2-40B4-BE49-F238E27FC236}">
                <a16:creationId xmlns:a16="http://schemas.microsoft.com/office/drawing/2014/main" xmlns="" id="{0B37ADA2-D1B0-441D-BDAC-6544B00F9C28}"/>
              </a:ext>
            </a:extLst>
          </p:cNvPr>
          <p:cNvSpPr/>
          <p:nvPr/>
        </p:nvSpPr>
        <p:spPr>
          <a:xfrm>
            <a:off x="4048861" y="2187962"/>
            <a:ext cx="607206" cy="3472560"/>
          </a:xfrm>
          <a:prstGeom prst="leftBrace">
            <a:avLst>
              <a:gd name="adj1" fmla="val 33201"/>
              <a:gd name="adj2" fmla="val 10267"/>
            </a:avLst>
          </a:prstGeom>
          <a:noFill/>
          <a:ln w="12700">
            <a:solidFill>
              <a:schemeClr val="accent1"/>
            </a:solidFill>
            <a:round/>
            <a:headEnd/>
            <a:tailEnd/>
          </a:ln>
          <a:effectLst/>
          <a:extLst>
            <a:ext uri="{909E8E84-426E-40DD-AFC4-6F175D3DCCD1}">
              <a14:hiddenFill xmlns:a14="http://schemas.microsoft.com/office/drawing/2010/main">
                <a:noFill/>
              </a14:hiddenFill>
            </a:ext>
          </a:extLst>
        </p:spPr>
        <p:txBody>
          <a:bodyPr rtlCol="0" anchor="ctr"/>
          <a:lstStyle/>
          <a:p>
            <a:pPr algn="ctr"/>
            <a:endParaRPr lang="nl-NL"/>
          </a:p>
        </p:txBody>
      </p:sp>
    </p:spTree>
    <p:extLst>
      <p:ext uri="{BB962C8B-B14F-4D97-AF65-F5344CB8AC3E}">
        <p14:creationId xmlns:p14="http://schemas.microsoft.com/office/powerpoint/2010/main" val="243228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1006429"/>
          </a:xfrm>
        </p:spPr>
        <p:txBody>
          <a:bodyPr/>
          <a:lstStyle/>
          <a:p>
            <a:r>
              <a:rPr lang="nl-NL" sz="2400" dirty="0"/>
              <a:t>Het toevoegen van woningen levert volgens 68% een positieve bijdrage aan het Dalweggebied, vooral op het gebied van woningbehoefte en in mindere mate op het gebied van levendigheid en veiligheid</a:t>
            </a: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9" name="Text Placeholder 8">
            <a:extLst>
              <a:ext uri="{FF2B5EF4-FFF2-40B4-BE49-F238E27FC236}">
                <a16:creationId xmlns:a16="http://schemas.microsoft.com/office/drawing/2014/main" xmlns="" id="{B23EE657-6736-4E0D-909A-6ECD09D1F8A1}"/>
              </a:ext>
            </a:extLst>
          </p:cNvPr>
          <p:cNvSpPr>
            <a:spLocks noGrp="1"/>
          </p:cNvSpPr>
          <p:nvPr>
            <p:ph type="body" sz="quarter" idx="18"/>
          </p:nvPr>
        </p:nvSpPr>
        <p:spPr>
          <a:xfrm>
            <a:off x="550863" y="6118134"/>
            <a:ext cx="5753684" cy="179833"/>
          </a:xfrm>
        </p:spPr>
        <p:txBody>
          <a:bodyPr/>
          <a:lstStyle/>
          <a:p>
            <a:r>
              <a:rPr lang="nl-NL"/>
              <a:t>Q18: Vindt </a:t>
            </a:r>
            <a:r>
              <a:rPr lang="nl-NL" dirty="0"/>
              <a:t>u dat het toevoegen van woningen een positieve bijdrage levert aan het Dalweggebied</a:t>
            </a:r>
            <a:r>
              <a:rPr lang="nl-NL"/>
              <a:t>? </a:t>
            </a:r>
          </a:p>
          <a:p>
            <a:r>
              <a:rPr lang="nl-NL" i="1"/>
              <a:t>Basis: alle respondenten (n=493)</a:t>
            </a:r>
            <a:r>
              <a:rPr lang="nl-NL"/>
              <a:t> </a:t>
            </a:r>
            <a:endParaRPr lang="nl-NL" dirty="0"/>
          </a:p>
        </p:txBody>
      </p:sp>
      <p:sp>
        <p:nvSpPr>
          <p:cNvPr id="7" name="Text Placeholder 8">
            <a:extLst>
              <a:ext uri="{FF2B5EF4-FFF2-40B4-BE49-F238E27FC236}">
                <a16:creationId xmlns:a16="http://schemas.microsoft.com/office/drawing/2014/main" xmlns="" id="{109F374F-0A0D-4920-8959-780A32D71CDD}"/>
              </a:ext>
            </a:extLst>
          </p:cNvPr>
          <p:cNvSpPr txBox="1">
            <a:spLocks/>
          </p:cNvSpPr>
          <p:nvPr/>
        </p:nvSpPr>
        <p:spPr>
          <a:xfrm>
            <a:off x="550863" y="6554639"/>
            <a:ext cx="9576000" cy="179833"/>
          </a:xfrm>
          <a:prstGeom prst="rect">
            <a:avLst/>
          </a:prstGeom>
        </p:spPr>
        <p:txBody>
          <a:bodyPr lIns="0" tIns="0" rIns="0" bIns="0" anchor="b" anchorCtr="0"/>
          <a:lstStyle>
            <a:lvl1pPr marL="0" indent="0" algn="l" defTabSz="1232345" rtl="0" eaLnBrk="1" latinLnBrk="0" hangingPunct="1">
              <a:lnSpc>
                <a:spcPct val="90000"/>
              </a:lnSpc>
              <a:spcBef>
                <a:spcPts val="400"/>
              </a:spcBef>
              <a:spcAft>
                <a:spcPts val="0"/>
              </a:spcAft>
              <a:buFont typeface="Arial" panose="020B0604020202020204" pitchFamily="34" charset="0"/>
              <a:buNone/>
              <a:defRPr sz="1100" kern="1200" cap="none" baseline="0">
                <a:solidFill>
                  <a:schemeClr val="tx1"/>
                </a:solidFill>
                <a:latin typeface="+mn-lt"/>
                <a:ea typeface="+mn-ea"/>
                <a:cs typeface="+mn-cs"/>
              </a:defRPr>
            </a:lvl1pPr>
            <a:lvl2pPr marL="232914" indent="-228594" algn="l" defTabSz="1232345" rtl="0" eaLnBrk="1" latinLnBrk="0" hangingPunct="1">
              <a:lnSpc>
                <a:spcPct val="90000"/>
              </a:lnSpc>
              <a:spcBef>
                <a:spcPts val="400"/>
              </a:spcBef>
              <a:spcAft>
                <a:spcPts val="0"/>
              </a:spcAft>
              <a:buFont typeface="Wingdings" panose="05000000000000000000" pitchFamily="2" charset="2"/>
              <a:buChar char="§"/>
              <a:defRPr sz="1600" kern="1200">
                <a:solidFill>
                  <a:schemeClr val="tx1"/>
                </a:solidFill>
                <a:latin typeface="+mn-lt"/>
                <a:ea typeface="+mn-ea"/>
                <a:cs typeface="+mn-cs"/>
              </a:defRPr>
            </a:lvl2pPr>
            <a:lvl3pPr marL="249063" indent="-249063" algn="l" defTabSz="1232345" rtl="0" eaLnBrk="1" latinLnBrk="0" hangingPunct="1">
              <a:lnSpc>
                <a:spcPct val="90000"/>
              </a:lnSpc>
              <a:spcBef>
                <a:spcPts val="400"/>
              </a:spcBef>
              <a:spcAft>
                <a:spcPts val="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nl-NL"/>
              <a:t>Q19: Voor </a:t>
            </a:r>
            <a:r>
              <a:rPr lang="nl-NL" dirty="0"/>
              <a:t>welke doelgroepen acht u wonen in het Dalweggebied geschikt</a:t>
            </a:r>
            <a:r>
              <a:rPr lang="nl-NL"/>
              <a:t>? </a:t>
            </a:r>
          </a:p>
          <a:p>
            <a:r>
              <a:rPr lang="nl-NL" i="1"/>
              <a:t>Basis: alle respondenten die het Dalweggebied geschikt vinden voor het toevoegen van woningen (n=493)</a:t>
            </a:r>
            <a:r>
              <a:rPr lang="nl-NL"/>
              <a:t> </a:t>
            </a:r>
            <a:endParaRPr lang="nl-NL" dirty="0"/>
          </a:p>
        </p:txBody>
      </p:sp>
      <p:pic>
        <p:nvPicPr>
          <p:cNvPr id="3" name="Picture 2">
            <a:extLst>
              <a:ext uri="{FF2B5EF4-FFF2-40B4-BE49-F238E27FC236}">
                <a16:creationId xmlns:a16="http://schemas.microsoft.com/office/drawing/2014/main" xmlns="" id="{9C7A8C6B-2009-4867-A2B8-E0909ED9D296}"/>
              </a:ext>
            </a:extLst>
          </p:cNvPr>
          <p:cNvPicPr/>
          <p:nvPr>
            <p:extLst/>
          </p:nvPr>
        </p:nvPicPr>
        <p:blipFill>
          <a:blip r:embed="rId3"/>
          <a:stretch>
            <a:fillRect/>
          </a:stretch>
        </p:blipFill>
        <p:spPr>
          <a:xfrm>
            <a:off x="-1350044" y="2299677"/>
            <a:ext cx="8667750" cy="3162300"/>
          </a:xfrm>
          <a:prstGeom prst="rect">
            <a:avLst/>
          </a:prstGeom>
          <a:ln>
            <a:noFill/>
          </a:ln>
        </p:spPr>
      </p:pic>
      <p:pic>
        <p:nvPicPr>
          <p:cNvPr id="8" name="Picture 7">
            <a:extLst>
              <a:ext uri="{FF2B5EF4-FFF2-40B4-BE49-F238E27FC236}">
                <a16:creationId xmlns:a16="http://schemas.microsoft.com/office/drawing/2014/main" xmlns="" id="{849387EC-9C18-4A1A-AB58-AF63309FA259}"/>
              </a:ext>
            </a:extLst>
          </p:cNvPr>
          <p:cNvPicPr/>
          <p:nvPr>
            <p:extLst/>
          </p:nvPr>
        </p:nvPicPr>
        <p:blipFill>
          <a:blip r:embed="rId4"/>
          <a:stretch>
            <a:fillRect/>
          </a:stretch>
        </p:blipFill>
        <p:spPr>
          <a:xfrm>
            <a:off x="1762125" y="2437267"/>
            <a:ext cx="8667750" cy="3162300"/>
          </a:xfrm>
          <a:prstGeom prst="rect">
            <a:avLst/>
          </a:prstGeom>
          <a:ln>
            <a:noFill/>
          </a:ln>
        </p:spPr>
      </p:pic>
      <p:sp>
        <p:nvSpPr>
          <p:cNvPr id="11" name="Text Placeholder 2">
            <a:extLst>
              <a:ext uri="{FF2B5EF4-FFF2-40B4-BE49-F238E27FC236}">
                <a16:creationId xmlns:a16="http://schemas.microsoft.com/office/drawing/2014/main" xmlns="" id="{BA9BE03D-64D9-4B86-8EB6-D1042989EA15}"/>
              </a:ext>
            </a:extLst>
          </p:cNvPr>
          <p:cNvSpPr txBox="1">
            <a:spLocks/>
          </p:cNvSpPr>
          <p:nvPr/>
        </p:nvSpPr>
        <p:spPr>
          <a:xfrm>
            <a:off x="1593907" y="1944541"/>
            <a:ext cx="332470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nl-NL" sz="1200" b="1" i="0" u="none" strike="noStrike" kern="1200" cap="none" spc="0" normalizeH="0" baseline="0" noProof="0">
                <a:ln>
                  <a:noFill/>
                </a:ln>
                <a:solidFill>
                  <a:srgbClr val="222223"/>
                </a:solidFill>
                <a:effectLst/>
                <a:uLnTx/>
                <a:uFillTx/>
                <a:latin typeface="Calibri"/>
                <a:ea typeface="+mn-ea"/>
                <a:cs typeface="+mn-cs"/>
              </a:rPr>
              <a:t>Biedt toevoegen van woningen een bijdrage</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sp>
        <p:nvSpPr>
          <p:cNvPr id="13" name="Text Placeholder 2">
            <a:extLst>
              <a:ext uri="{FF2B5EF4-FFF2-40B4-BE49-F238E27FC236}">
                <a16:creationId xmlns:a16="http://schemas.microsoft.com/office/drawing/2014/main" xmlns="" id="{969D459C-7F1E-4374-AF6A-186A3470744D}"/>
              </a:ext>
            </a:extLst>
          </p:cNvPr>
          <p:cNvSpPr txBox="1">
            <a:spLocks/>
          </p:cNvSpPr>
          <p:nvPr/>
        </p:nvSpPr>
        <p:spPr>
          <a:xfrm>
            <a:off x="8203963" y="1956990"/>
            <a:ext cx="3192699" cy="1674852"/>
          </a:xfrm>
          <a:prstGeom prst="rect">
            <a:avLst/>
          </a:prstGeom>
          <a:solidFill>
            <a:schemeClr val="bg1"/>
          </a:solidFill>
          <a:effectLst>
            <a:outerShdw blurRad="50800" dist="38100" dir="5400000" algn="t" rotWithShape="0">
              <a:prstClr val="black">
                <a:alpha val="40000"/>
              </a:prstClr>
            </a:outerShdw>
          </a:effectLst>
        </p:spPr>
        <p:txBody>
          <a:bodyPr lIns="72000" tIns="72000" rIns="72000" bIns="0" anchor="ctr"/>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0"/>
            <a:r>
              <a:rPr lang="nl-NL" dirty="0"/>
              <a:t>Respondenten achten het wonen in het Dalweggebied vooral geschikt voor starters (66%) en ouderen (63%).</a:t>
            </a:r>
          </a:p>
          <a:p>
            <a:pPr lvl="0"/>
            <a:r>
              <a:rPr lang="nl-NL" dirty="0"/>
              <a:t>Het toevoegen van woningen heeft een positieve toevoeging aan het Dalweggebied.</a:t>
            </a:r>
          </a:p>
          <a:p>
            <a:pPr lvl="0"/>
            <a:endParaRPr lang="nl-NL" dirty="0"/>
          </a:p>
        </p:txBody>
      </p:sp>
      <p:grpSp>
        <p:nvGrpSpPr>
          <p:cNvPr id="16" name="Groupe 121">
            <a:extLst>
              <a:ext uri="{FF2B5EF4-FFF2-40B4-BE49-F238E27FC236}">
                <a16:creationId xmlns:a16="http://schemas.microsoft.com/office/drawing/2014/main" xmlns="" id="{96FBF114-18F6-4A4A-81D2-E25891ADBF4C}"/>
              </a:ext>
            </a:extLst>
          </p:cNvPr>
          <p:cNvGrpSpPr>
            <a:grpSpLocks noChangeAspect="1"/>
          </p:cNvGrpSpPr>
          <p:nvPr/>
        </p:nvGrpSpPr>
        <p:grpSpPr>
          <a:xfrm>
            <a:off x="4002898" y="2554611"/>
            <a:ext cx="497416" cy="452966"/>
            <a:chOff x="2328863" y="2933701"/>
            <a:chExt cx="746125" cy="679450"/>
          </a:xfrm>
        </p:grpSpPr>
        <p:sp>
          <p:nvSpPr>
            <p:cNvPr id="17" name="Freeform 25">
              <a:extLst>
                <a:ext uri="{FF2B5EF4-FFF2-40B4-BE49-F238E27FC236}">
                  <a16:creationId xmlns:a16="http://schemas.microsoft.com/office/drawing/2014/main" xmlns="" id="{EDD35DD1-E6FC-492C-872E-2BFD57C62F0E}"/>
                </a:ext>
              </a:extLst>
            </p:cNvPr>
            <p:cNvSpPr>
              <a:spLocks/>
            </p:cNvSpPr>
            <p:nvPr/>
          </p:nvSpPr>
          <p:spPr bwMode="auto">
            <a:xfrm>
              <a:off x="2430463" y="3273426"/>
              <a:ext cx="542925" cy="339725"/>
            </a:xfrm>
            <a:custGeom>
              <a:avLst/>
              <a:gdLst>
                <a:gd name="T0" fmla="*/ 342 w 342"/>
                <a:gd name="T1" fmla="*/ 0 h 214"/>
                <a:gd name="T2" fmla="*/ 342 w 342"/>
                <a:gd name="T3" fmla="*/ 214 h 214"/>
                <a:gd name="T4" fmla="*/ 225 w 342"/>
                <a:gd name="T5" fmla="*/ 214 h 214"/>
                <a:gd name="T6" fmla="*/ 225 w 342"/>
                <a:gd name="T7" fmla="*/ 64 h 214"/>
                <a:gd name="T8" fmla="*/ 118 w 342"/>
                <a:gd name="T9" fmla="*/ 64 h 214"/>
                <a:gd name="T10" fmla="*/ 118 w 342"/>
                <a:gd name="T11" fmla="*/ 214 h 214"/>
                <a:gd name="T12" fmla="*/ 0 w 342"/>
                <a:gd name="T13" fmla="*/ 214 h 214"/>
                <a:gd name="T14" fmla="*/ 0 w 342"/>
                <a:gd name="T15" fmla="*/ 0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214">
                  <a:moveTo>
                    <a:pt x="342" y="0"/>
                  </a:moveTo>
                  <a:lnTo>
                    <a:pt x="342" y="214"/>
                  </a:lnTo>
                  <a:lnTo>
                    <a:pt x="225" y="214"/>
                  </a:lnTo>
                  <a:lnTo>
                    <a:pt x="225" y="64"/>
                  </a:lnTo>
                  <a:lnTo>
                    <a:pt x="118" y="64"/>
                  </a:lnTo>
                  <a:lnTo>
                    <a:pt x="118" y="214"/>
                  </a:lnTo>
                  <a:lnTo>
                    <a:pt x="0" y="214"/>
                  </a:lnTo>
                  <a:lnTo>
                    <a:pt x="0" y="0"/>
                  </a:ln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Freeform 26">
              <a:extLst>
                <a:ext uri="{FF2B5EF4-FFF2-40B4-BE49-F238E27FC236}">
                  <a16:creationId xmlns:a16="http://schemas.microsoft.com/office/drawing/2014/main" xmlns="" id="{264FF795-425D-41AD-9835-25BF860DF952}"/>
                </a:ext>
              </a:extLst>
            </p:cNvPr>
            <p:cNvSpPr>
              <a:spLocks/>
            </p:cNvSpPr>
            <p:nvPr/>
          </p:nvSpPr>
          <p:spPr bwMode="auto">
            <a:xfrm>
              <a:off x="2328863" y="2933701"/>
              <a:ext cx="746125" cy="373063"/>
            </a:xfrm>
            <a:custGeom>
              <a:avLst/>
              <a:gdLst>
                <a:gd name="T0" fmla="*/ 0 w 470"/>
                <a:gd name="T1" fmla="*/ 235 h 235"/>
                <a:gd name="T2" fmla="*/ 235 w 470"/>
                <a:gd name="T3" fmla="*/ 0 h 235"/>
                <a:gd name="T4" fmla="*/ 470 w 470"/>
                <a:gd name="T5" fmla="*/ 235 h 235"/>
              </a:gdLst>
              <a:ahLst/>
              <a:cxnLst>
                <a:cxn ang="0">
                  <a:pos x="T0" y="T1"/>
                </a:cxn>
                <a:cxn ang="0">
                  <a:pos x="T2" y="T3"/>
                </a:cxn>
                <a:cxn ang="0">
                  <a:pos x="T4" y="T5"/>
                </a:cxn>
              </a:cxnLst>
              <a:rect l="0" t="0" r="r" b="b"/>
              <a:pathLst>
                <a:path w="470" h="235">
                  <a:moveTo>
                    <a:pt x="0" y="235"/>
                  </a:moveTo>
                  <a:lnTo>
                    <a:pt x="235" y="0"/>
                  </a:lnTo>
                  <a:lnTo>
                    <a:pt x="470" y="235"/>
                  </a:ln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Freeform 27">
              <a:extLst>
                <a:ext uri="{FF2B5EF4-FFF2-40B4-BE49-F238E27FC236}">
                  <a16:creationId xmlns:a16="http://schemas.microsoft.com/office/drawing/2014/main" xmlns="" id="{2E22359A-EFF1-4920-B906-75840876B498}"/>
                </a:ext>
              </a:extLst>
            </p:cNvPr>
            <p:cNvSpPr>
              <a:spLocks/>
            </p:cNvSpPr>
            <p:nvPr/>
          </p:nvSpPr>
          <p:spPr bwMode="auto">
            <a:xfrm>
              <a:off x="2465388" y="2951163"/>
              <a:ext cx="84138" cy="152400"/>
            </a:xfrm>
            <a:custGeom>
              <a:avLst/>
              <a:gdLst>
                <a:gd name="T0" fmla="*/ 53 w 53"/>
                <a:gd name="T1" fmla="*/ 42 h 96"/>
                <a:gd name="T2" fmla="*/ 53 w 53"/>
                <a:gd name="T3" fmla="*/ 0 h 96"/>
                <a:gd name="T4" fmla="*/ 0 w 53"/>
                <a:gd name="T5" fmla="*/ 0 h 96"/>
                <a:gd name="T6" fmla="*/ 0 w 53"/>
                <a:gd name="T7" fmla="*/ 96 h 96"/>
              </a:gdLst>
              <a:ahLst/>
              <a:cxnLst>
                <a:cxn ang="0">
                  <a:pos x="T0" y="T1"/>
                </a:cxn>
                <a:cxn ang="0">
                  <a:pos x="T2" y="T3"/>
                </a:cxn>
                <a:cxn ang="0">
                  <a:pos x="T4" y="T5"/>
                </a:cxn>
                <a:cxn ang="0">
                  <a:pos x="T6" y="T7"/>
                </a:cxn>
              </a:cxnLst>
              <a:rect l="0" t="0" r="r" b="b"/>
              <a:pathLst>
                <a:path w="53" h="96">
                  <a:moveTo>
                    <a:pt x="53" y="42"/>
                  </a:moveTo>
                  <a:lnTo>
                    <a:pt x="53" y="0"/>
                  </a:lnTo>
                  <a:lnTo>
                    <a:pt x="0" y="0"/>
                  </a:lnTo>
                  <a:lnTo>
                    <a:pt x="0" y="96"/>
                  </a:lnTo>
                </a:path>
              </a:pathLst>
            </a:custGeom>
            <a:noFill/>
            <a:ln w="190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21" name="Text Placeholder 2">
            <a:extLst>
              <a:ext uri="{FF2B5EF4-FFF2-40B4-BE49-F238E27FC236}">
                <a16:creationId xmlns:a16="http://schemas.microsoft.com/office/drawing/2014/main" xmlns="" id="{A235B992-29DA-408A-BA08-81F23508D19E}"/>
              </a:ext>
            </a:extLst>
          </p:cNvPr>
          <p:cNvSpPr txBox="1">
            <a:spLocks/>
          </p:cNvSpPr>
          <p:nvPr/>
        </p:nvSpPr>
        <p:spPr>
          <a:xfrm>
            <a:off x="5020508" y="1944541"/>
            <a:ext cx="332470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lvl="0" indent="0" algn="ctr">
              <a:buNone/>
              <a:defRPr/>
            </a:pPr>
            <a:r>
              <a:rPr lang="nl-NL" b="1">
                <a:solidFill>
                  <a:srgbClr val="222223"/>
                </a:solidFill>
              </a:rPr>
              <a:t>Geschikte doelgroepen voor wonen in Dalweggebied</a:t>
            </a:r>
            <a:endParaRPr lang="nl-NL" sz="300" b="1" dirty="0">
              <a:solidFill>
                <a:srgbClr val="222223"/>
              </a:solidFill>
            </a:endParaRPr>
          </a:p>
        </p:txBody>
      </p:sp>
    </p:spTree>
    <p:extLst>
      <p:ext uri="{BB962C8B-B14F-4D97-AF65-F5344CB8AC3E}">
        <p14:creationId xmlns:p14="http://schemas.microsoft.com/office/powerpoint/2010/main" val="399785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4252E0FA-DE01-49CA-B9FB-61DC6D3D54D6}"/>
              </a:ext>
            </a:extLst>
          </p:cNvPr>
          <p:cNvPicPr>
            <a:picLocks noGrp="1" noChangeAspect="1"/>
          </p:cNvPicPr>
          <p:nvPr>
            <p:ph type="pic" sz="quarter" idx="12"/>
          </p:nvPr>
        </p:nvPicPr>
        <p:blipFill rotWithShape="1">
          <a:blip r:embed="rId3"/>
          <a:srcRect l="9083" r="50557"/>
          <a:stretch/>
        </p:blipFill>
        <p:spPr>
          <a:xfrm>
            <a:off x="8020045" y="-2"/>
            <a:ext cx="4171955" cy="6870359"/>
          </a:xfrm>
        </p:spPr>
      </p:pic>
      <p:sp>
        <p:nvSpPr>
          <p:cNvPr id="10" name="Title 9">
            <a:extLst>
              <a:ext uri="{FF2B5EF4-FFF2-40B4-BE49-F238E27FC236}">
                <a16:creationId xmlns:a16="http://schemas.microsoft.com/office/drawing/2014/main" xmlns="" id="{0B70BC5C-0E80-4E49-B921-71B323581894}"/>
              </a:ext>
            </a:extLst>
          </p:cNvPr>
          <p:cNvSpPr>
            <a:spLocks noGrp="1"/>
          </p:cNvSpPr>
          <p:nvPr>
            <p:ph type="ctrTitle"/>
          </p:nvPr>
        </p:nvSpPr>
        <p:spPr/>
        <p:txBody>
          <a:bodyPr>
            <a:normAutofit/>
          </a:bodyPr>
          <a:lstStyle/>
          <a:p>
            <a:r>
              <a:rPr lang="nl-NL" sz="2500"/>
              <a:t>Duurzaamheid in het Dalweggebied</a:t>
            </a:r>
            <a:endParaRPr lang="nl-NL" sz="2500"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subTitle" idx="1"/>
          </p:nvPr>
        </p:nvSpPr>
        <p:spPr/>
        <p:txBody>
          <a:bodyPr/>
          <a:lstStyle/>
          <a:p>
            <a:r>
              <a:rPr lang="nl-NL" dirty="0"/>
              <a:t>Belangrijkste inzichten</a:t>
            </a:r>
          </a:p>
        </p:txBody>
      </p:sp>
      <p:pic>
        <p:nvPicPr>
          <p:cNvPr id="5" name="Picture 4">
            <a:extLst>
              <a:ext uri="{FF2B5EF4-FFF2-40B4-BE49-F238E27FC236}">
                <a16:creationId xmlns:a16="http://schemas.microsoft.com/office/drawing/2014/main" xmlns="" id="{ECE313EA-438D-4774-B51D-82E28381ED68}"/>
              </a:ext>
            </a:extLst>
          </p:cNvPr>
          <p:cNvPicPr>
            <a:picLocks noChangeAspect="1"/>
          </p:cNvPicPr>
          <p:nvPr/>
        </p:nvPicPr>
        <p:blipFill>
          <a:blip r:embed="rId4"/>
          <a:stretch>
            <a:fillRect/>
          </a:stretch>
        </p:blipFill>
        <p:spPr>
          <a:xfrm>
            <a:off x="11396219" y="6334371"/>
            <a:ext cx="473276" cy="432000"/>
          </a:xfrm>
          <a:prstGeom prst="rect">
            <a:avLst/>
          </a:prstGeom>
        </p:spPr>
      </p:pic>
      <p:sp>
        <p:nvSpPr>
          <p:cNvPr id="6" name="Freeform: Shape 5">
            <a:extLst>
              <a:ext uri="{FF2B5EF4-FFF2-40B4-BE49-F238E27FC236}">
                <a16:creationId xmlns:a16="http://schemas.microsoft.com/office/drawing/2014/main" xmlns="" id="{8DAF8131-E3DE-4F28-AC71-BE7286F003D2}"/>
              </a:ext>
            </a:extLst>
          </p:cNvPr>
          <p:cNvSpPr/>
          <p:nvPr/>
        </p:nvSpPr>
        <p:spPr>
          <a:xfrm flipV="1">
            <a:off x="6327390" y="-3"/>
            <a:ext cx="3138169" cy="6858001"/>
          </a:xfrm>
          <a:custGeom>
            <a:avLst/>
            <a:gdLst>
              <a:gd name="connsiteX0" fmla="*/ 1674821 w 3138169"/>
              <a:gd name="connsiteY0" fmla="*/ 6895933 h 6895933"/>
              <a:gd name="connsiteX1" fmla="*/ 1954180 w 3138169"/>
              <a:gd name="connsiteY1" fmla="*/ 6895933 h 6895933"/>
              <a:gd name="connsiteX2" fmla="*/ 3138169 w 3138169"/>
              <a:gd name="connsiteY2" fmla="*/ 0 h 6895933"/>
              <a:gd name="connsiteX3" fmla="*/ 0 w 3138169"/>
              <a:gd name="connsiteY3" fmla="*/ 0 h 6895933"/>
              <a:gd name="connsiteX4" fmla="*/ 140 w 3138169"/>
              <a:gd name="connsiteY4" fmla="*/ 1965 h 6895933"/>
              <a:gd name="connsiteX5" fmla="*/ 2858473 w 3138169"/>
              <a:gd name="connsiteY5" fmla="*/ 1965 h 68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169" h="6895933">
                <a:moveTo>
                  <a:pt x="1674821" y="6895933"/>
                </a:moveTo>
                <a:lnTo>
                  <a:pt x="1954180" y="6895933"/>
                </a:lnTo>
                <a:lnTo>
                  <a:pt x="3138169" y="0"/>
                </a:lnTo>
                <a:lnTo>
                  <a:pt x="0" y="0"/>
                </a:lnTo>
                <a:lnTo>
                  <a:pt x="140" y="1965"/>
                </a:lnTo>
                <a:lnTo>
                  <a:pt x="2858473" y="1965"/>
                </a:lnTo>
                <a:close/>
              </a:path>
            </a:pathLst>
          </a:custGeom>
          <a:solidFill>
            <a:srgbClr val="434345">
              <a:alpha val="77647"/>
            </a:srgbClr>
          </a:solidFill>
          <a:ln>
            <a:noFill/>
          </a:ln>
        </p:spPr>
        <p:txBody>
          <a:bodyPr wrap="square" lIns="36000" tIns="36000" rIns="36000" bIns="36000" rtlCol="0" anchor="ctr">
            <a:noAutofit/>
          </a:bodyPr>
          <a:lstStyle/>
          <a:p>
            <a:pPr algn="ctr" hangingPunct="0">
              <a:lnSpc>
                <a:spcPct val="90000"/>
              </a:lnSpc>
              <a:spcBef>
                <a:spcPts val="400"/>
              </a:spcBef>
            </a:pPr>
            <a:endParaRPr lang="en-GB" sz="1200" dirty="0" err="1">
              <a:solidFill>
                <a:schemeClr val="bg1"/>
              </a:solidFill>
            </a:endParaRPr>
          </a:p>
        </p:txBody>
      </p:sp>
      <p:sp>
        <p:nvSpPr>
          <p:cNvPr id="7" name="Rectangle 6">
            <a:extLst>
              <a:ext uri="{FF2B5EF4-FFF2-40B4-BE49-F238E27FC236}">
                <a16:creationId xmlns:a16="http://schemas.microsoft.com/office/drawing/2014/main" xmlns="" id="{D5A935F3-AF11-423D-8D46-2F95098318F0}"/>
              </a:ext>
            </a:extLst>
          </p:cNvPr>
          <p:cNvSpPr/>
          <p:nvPr/>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354359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674031"/>
          </a:xfrm>
        </p:spPr>
        <p:txBody>
          <a:bodyPr/>
          <a:lstStyle/>
          <a:p>
            <a:r>
              <a:rPr lang="nl-NL" sz="2400" dirty="0"/>
              <a:t>Door gebruik te maken van duurzame energiebronnen en het toevoegen van meer groen kan de gemeente een </a:t>
            </a:r>
            <a:r>
              <a:rPr lang="nl-NL" sz="2400"/>
              <a:t>voorbeeld stellen</a:t>
            </a:r>
            <a:endParaRPr lang="nl-NL" sz="2400"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6" name="Text Placeholder 5">
            <a:extLst>
              <a:ext uri="{FF2B5EF4-FFF2-40B4-BE49-F238E27FC236}">
                <a16:creationId xmlns:a16="http://schemas.microsoft.com/office/drawing/2014/main" xmlns="" id="{336FEEC1-38F6-46E9-806A-CDBE1FBD7292}"/>
              </a:ext>
            </a:extLst>
          </p:cNvPr>
          <p:cNvSpPr>
            <a:spLocks noGrp="1"/>
          </p:cNvSpPr>
          <p:nvPr>
            <p:ph type="body" sz="quarter" idx="18"/>
          </p:nvPr>
        </p:nvSpPr>
        <p:spPr/>
        <p:txBody>
          <a:bodyPr/>
          <a:lstStyle/>
          <a:p>
            <a:r>
              <a:rPr lang="nl-NL" dirty="0"/>
              <a:t>Q20: De gemeente wil op het gebied van duurzaamheid een voorbeeld stellen. </a:t>
            </a:r>
            <a:br>
              <a:rPr lang="nl-NL" dirty="0"/>
            </a:br>
            <a:r>
              <a:rPr lang="nl-NL" dirty="0"/>
              <a:t>Hoe zou dat in het Dalweggebied kunnen? </a:t>
            </a:r>
          </a:p>
          <a:p>
            <a:r>
              <a:rPr lang="nl-NL" i="1" dirty="0"/>
              <a:t>Basis: alle respondenten (n=493) *Groene cirkels geven significante verschillen aan</a:t>
            </a:r>
          </a:p>
        </p:txBody>
      </p:sp>
      <p:sp>
        <p:nvSpPr>
          <p:cNvPr id="7" name="Text Placeholder 2">
            <a:extLst>
              <a:ext uri="{FF2B5EF4-FFF2-40B4-BE49-F238E27FC236}">
                <a16:creationId xmlns:a16="http://schemas.microsoft.com/office/drawing/2014/main" xmlns="" id="{FFC521B0-CAFA-4C2D-8B75-1B91DFDF5FC3}"/>
              </a:ext>
            </a:extLst>
          </p:cNvPr>
          <p:cNvSpPr txBox="1">
            <a:spLocks/>
          </p:cNvSpPr>
          <p:nvPr/>
        </p:nvSpPr>
        <p:spPr>
          <a:xfrm>
            <a:off x="1593907" y="1944541"/>
            <a:ext cx="3324707" cy="217546"/>
          </a:xfrm>
          <a:prstGeom prst="rect">
            <a:avLst/>
          </a:prstGeom>
        </p:spPr>
        <p:txBody>
          <a:bodyPr lIns="0" tIns="0" rIns="0" bIns="0"/>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32345" rtl="0" eaLnBrk="1" fontAlgn="auto" latinLnBrk="0" hangingPunct="1">
              <a:lnSpc>
                <a:spcPct val="90000"/>
              </a:lnSpc>
              <a:spcBef>
                <a:spcPts val="400"/>
              </a:spcBef>
              <a:spcAft>
                <a:spcPts val="0"/>
              </a:spcAft>
              <a:buClrTx/>
              <a:buSzTx/>
              <a:buFont typeface="Wingdings" panose="05000000000000000000" pitchFamily="2" charset="2"/>
              <a:buNone/>
              <a:tabLst/>
              <a:defRPr/>
            </a:pPr>
            <a:r>
              <a:rPr kumimoji="0" lang="nl-NL" sz="1200" b="1" i="0" u="none" strike="noStrike" kern="1200" cap="none" spc="0" normalizeH="0" baseline="0" noProof="0">
                <a:ln>
                  <a:noFill/>
                </a:ln>
                <a:solidFill>
                  <a:srgbClr val="222223"/>
                </a:solidFill>
                <a:effectLst/>
                <a:uLnTx/>
                <a:uFillTx/>
                <a:latin typeface="Calibri"/>
                <a:ea typeface="+mn-ea"/>
                <a:cs typeface="+mn-cs"/>
              </a:rPr>
              <a:t>Duurzame oplossingen</a:t>
            </a:r>
            <a:r>
              <a:rPr lang="nl-NL" b="1">
                <a:solidFill>
                  <a:srgbClr val="222223"/>
                </a:solidFill>
                <a:latin typeface="Calibri"/>
              </a:rPr>
              <a:t> – verschillen tussen geslacht</a:t>
            </a:r>
            <a:endParaRPr kumimoji="0" lang="nl-NL" sz="1200" b="1" i="0" u="none" strike="noStrike" kern="1200" cap="none" spc="0" normalizeH="0" baseline="0" noProof="0" dirty="0">
              <a:ln>
                <a:noFill/>
              </a:ln>
              <a:solidFill>
                <a:srgbClr val="222223"/>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61D83046-EB98-4CAF-9860-1589A2ABF787}"/>
              </a:ext>
            </a:extLst>
          </p:cNvPr>
          <p:cNvPicPr/>
          <p:nvPr>
            <p:extLst/>
          </p:nvPr>
        </p:nvPicPr>
        <p:blipFill>
          <a:blip r:embed="rId3"/>
          <a:stretch>
            <a:fillRect/>
          </a:stretch>
        </p:blipFill>
        <p:spPr>
          <a:xfrm>
            <a:off x="228774" y="2021748"/>
            <a:ext cx="6810139" cy="4253217"/>
          </a:xfrm>
          <a:prstGeom prst="rect">
            <a:avLst/>
          </a:prstGeom>
        </p:spPr>
      </p:pic>
      <p:grpSp>
        <p:nvGrpSpPr>
          <p:cNvPr id="82" name="Group 81">
            <a:extLst>
              <a:ext uri="{FF2B5EF4-FFF2-40B4-BE49-F238E27FC236}">
                <a16:creationId xmlns:a16="http://schemas.microsoft.com/office/drawing/2014/main" xmlns="" id="{9DCB2A9B-E3C3-498E-9FBD-8661A1888603}"/>
              </a:ext>
            </a:extLst>
          </p:cNvPr>
          <p:cNvGrpSpPr/>
          <p:nvPr/>
        </p:nvGrpSpPr>
        <p:grpSpPr>
          <a:xfrm>
            <a:off x="2189088" y="4792774"/>
            <a:ext cx="380986" cy="236990"/>
            <a:chOff x="2189088" y="4792774"/>
            <a:chExt cx="380986" cy="236990"/>
          </a:xfrm>
        </p:grpSpPr>
        <p:grpSp>
          <p:nvGrpSpPr>
            <p:cNvPr id="73" name="Group 72">
              <a:extLst>
                <a:ext uri="{FF2B5EF4-FFF2-40B4-BE49-F238E27FC236}">
                  <a16:creationId xmlns:a16="http://schemas.microsoft.com/office/drawing/2014/main" xmlns="" id="{4499840C-564F-4F60-A177-9B4F4828A6D9}"/>
                </a:ext>
              </a:extLst>
            </p:cNvPr>
            <p:cNvGrpSpPr/>
            <p:nvPr/>
          </p:nvGrpSpPr>
          <p:grpSpPr>
            <a:xfrm>
              <a:off x="2262881" y="4792774"/>
              <a:ext cx="231011" cy="236990"/>
              <a:chOff x="1110983" y="3543300"/>
              <a:chExt cx="231011" cy="236990"/>
            </a:xfrm>
          </p:grpSpPr>
          <p:grpSp>
            <p:nvGrpSpPr>
              <p:cNvPr id="74" name="Group 73">
                <a:extLst>
                  <a:ext uri="{FF2B5EF4-FFF2-40B4-BE49-F238E27FC236}">
                    <a16:creationId xmlns:a16="http://schemas.microsoft.com/office/drawing/2014/main" xmlns="" id="{9318FC2E-ED97-4751-8E4D-B70B91589C35}"/>
                  </a:ext>
                </a:extLst>
              </p:cNvPr>
              <p:cNvGrpSpPr>
                <a:grpSpLocks noChangeAspect="1"/>
              </p:cNvGrpSpPr>
              <p:nvPr/>
            </p:nvGrpSpPr>
            <p:grpSpPr>
              <a:xfrm>
                <a:off x="1230308" y="3551690"/>
                <a:ext cx="111686" cy="228600"/>
                <a:chOff x="4925690" y="1039079"/>
                <a:chExt cx="373063" cy="763588"/>
              </a:xfrm>
              <a:solidFill>
                <a:schemeClr val="accent5">
                  <a:lumMod val="60000"/>
                  <a:lumOff val="40000"/>
                </a:schemeClr>
              </a:solidFill>
            </p:grpSpPr>
            <p:sp>
              <p:nvSpPr>
                <p:cNvPr id="78" name="Freeform 18">
                  <a:extLst>
                    <a:ext uri="{FF2B5EF4-FFF2-40B4-BE49-F238E27FC236}">
                      <a16:creationId xmlns:a16="http://schemas.microsoft.com/office/drawing/2014/main" xmlns="" id="{895DBF3A-A51C-47C5-AB2D-CE582825A937}"/>
                    </a:ext>
                  </a:extLst>
                </p:cNvPr>
                <p:cNvSpPr>
                  <a:spLocks/>
                </p:cNvSpPr>
                <p:nvPr/>
              </p:nvSpPr>
              <p:spPr bwMode="auto">
                <a:xfrm>
                  <a:off x="5047927" y="1039079"/>
                  <a:ext cx="123825" cy="122238"/>
                </a:xfrm>
                <a:custGeom>
                  <a:avLst/>
                  <a:gdLst>
                    <a:gd name="T0" fmla="*/ 67 w 132"/>
                    <a:gd name="T1" fmla="*/ 128 h 129"/>
                    <a:gd name="T2" fmla="*/ 117 w 132"/>
                    <a:gd name="T3" fmla="*/ 103 h 129"/>
                    <a:gd name="T4" fmla="*/ 124 w 132"/>
                    <a:gd name="T5" fmla="*/ 44 h 129"/>
                    <a:gd name="T6" fmla="*/ 55 w 132"/>
                    <a:gd name="T7" fmla="*/ 6 h 129"/>
                    <a:gd name="T8" fmla="*/ 8 w 132"/>
                    <a:gd name="T9" fmla="*/ 44 h 129"/>
                    <a:gd name="T10" fmla="*/ 15 w 132"/>
                    <a:gd name="T11" fmla="*/ 102 h 129"/>
                    <a:gd name="T12" fmla="*/ 67 w 132"/>
                    <a:gd name="T13" fmla="*/ 128 h 129"/>
                  </a:gdLst>
                  <a:ahLst/>
                  <a:cxnLst>
                    <a:cxn ang="0">
                      <a:pos x="T0" y="T1"/>
                    </a:cxn>
                    <a:cxn ang="0">
                      <a:pos x="T2" y="T3"/>
                    </a:cxn>
                    <a:cxn ang="0">
                      <a:pos x="T4" y="T5"/>
                    </a:cxn>
                    <a:cxn ang="0">
                      <a:pos x="T6" y="T7"/>
                    </a:cxn>
                    <a:cxn ang="0">
                      <a:pos x="T8" y="T9"/>
                    </a:cxn>
                    <a:cxn ang="0">
                      <a:pos x="T10" y="T11"/>
                    </a:cxn>
                    <a:cxn ang="0">
                      <a:pos x="T12" y="T13"/>
                    </a:cxn>
                  </a:cxnLst>
                  <a:rect l="0" t="0" r="r" b="b"/>
                  <a:pathLst>
                    <a:path w="132" h="129">
                      <a:moveTo>
                        <a:pt x="67" y="128"/>
                      </a:moveTo>
                      <a:cubicBezTo>
                        <a:pt x="86" y="129"/>
                        <a:pt x="105" y="119"/>
                        <a:pt x="117" y="103"/>
                      </a:cubicBezTo>
                      <a:cubicBezTo>
                        <a:pt x="129" y="85"/>
                        <a:pt x="132" y="63"/>
                        <a:pt x="124" y="44"/>
                      </a:cubicBezTo>
                      <a:cubicBezTo>
                        <a:pt x="112" y="17"/>
                        <a:pt x="83" y="0"/>
                        <a:pt x="55" y="6"/>
                      </a:cubicBezTo>
                      <a:cubicBezTo>
                        <a:pt x="34" y="10"/>
                        <a:pt x="17" y="24"/>
                        <a:pt x="8" y="44"/>
                      </a:cubicBezTo>
                      <a:cubicBezTo>
                        <a:pt x="0" y="63"/>
                        <a:pt x="2" y="85"/>
                        <a:pt x="15" y="102"/>
                      </a:cubicBezTo>
                      <a:cubicBezTo>
                        <a:pt x="27" y="120"/>
                        <a:pt x="45" y="128"/>
                        <a:pt x="67" y="128"/>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9" name="Freeform 19">
                  <a:extLst>
                    <a:ext uri="{FF2B5EF4-FFF2-40B4-BE49-F238E27FC236}">
                      <a16:creationId xmlns:a16="http://schemas.microsoft.com/office/drawing/2014/main" xmlns="" id="{933A89A3-51A3-4525-8804-65354BE3598B}"/>
                    </a:ext>
                  </a:extLst>
                </p:cNvPr>
                <p:cNvSpPr>
                  <a:spLocks/>
                </p:cNvSpPr>
                <p:nvPr/>
              </p:nvSpPr>
              <p:spPr bwMode="auto">
                <a:xfrm>
                  <a:off x="4925690" y="1170842"/>
                  <a:ext cx="373063" cy="631825"/>
                </a:xfrm>
                <a:custGeom>
                  <a:avLst/>
                  <a:gdLst>
                    <a:gd name="T0" fmla="*/ 117 w 395"/>
                    <a:gd name="T1" fmla="*/ 633 h 667"/>
                    <a:gd name="T2" fmla="*/ 117 w 395"/>
                    <a:gd name="T3" fmla="*/ 403 h 667"/>
                    <a:gd name="T4" fmla="*/ 34 w 395"/>
                    <a:gd name="T5" fmla="*/ 404 h 667"/>
                    <a:gd name="T6" fmla="*/ 132 w 395"/>
                    <a:gd name="T7" fmla="*/ 90 h 667"/>
                    <a:gd name="T8" fmla="*/ 113 w 395"/>
                    <a:gd name="T9" fmla="*/ 90 h 667"/>
                    <a:gd name="T10" fmla="*/ 55 w 395"/>
                    <a:gd name="T11" fmla="*/ 274 h 667"/>
                    <a:gd name="T12" fmla="*/ 37 w 395"/>
                    <a:gd name="T13" fmla="*/ 290 h 667"/>
                    <a:gd name="T14" fmla="*/ 8 w 395"/>
                    <a:gd name="T15" fmla="*/ 280 h 667"/>
                    <a:gd name="T16" fmla="*/ 3 w 395"/>
                    <a:gd name="T17" fmla="*/ 255 h 667"/>
                    <a:gd name="T18" fmla="*/ 63 w 395"/>
                    <a:gd name="T19" fmla="*/ 57 h 667"/>
                    <a:gd name="T20" fmla="*/ 79 w 395"/>
                    <a:gd name="T21" fmla="*/ 28 h 667"/>
                    <a:gd name="T22" fmla="*/ 118 w 395"/>
                    <a:gd name="T23" fmla="*/ 5 h 667"/>
                    <a:gd name="T24" fmla="*/ 143 w 395"/>
                    <a:gd name="T25" fmla="*/ 0 h 667"/>
                    <a:gd name="T26" fmla="*/ 258 w 395"/>
                    <a:gd name="T27" fmla="*/ 2 h 667"/>
                    <a:gd name="T28" fmla="*/ 289 w 395"/>
                    <a:gd name="T29" fmla="*/ 10 h 667"/>
                    <a:gd name="T30" fmla="*/ 317 w 395"/>
                    <a:gd name="T31" fmla="*/ 34 h 667"/>
                    <a:gd name="T32" fmla="*/ 327 w 395"/>
                    <a:gd name="T33" fmla="*/ 53 h 667"/>
                    <a:gd name="T34" fmla="*/ 392 w 395"/>
                    <a:gd name="T35" fmla="*/ 263 h 667"/>
                    <a:gd name="T36" fmla="*/ 384 w 395"/>
                    <a:gd name="T37" fmla="*/ 289 h 667"/>
                    <a:gd name="T38" fmla="*/ 355 w 395"/>
                    <a:gd name="T39" fmla="*/ 294 h 667"/>
                    <a:gd name="T40" fmla="*/ 338 w 395"/>
                    <a:gd name="T41" fmla="*/ 278 h 667"/>
                    <a:gd name="T42" fmla="*/ 276 w 395"/>
                    <a:gd name="T43" fmla="*/ 90 h 667"/>
                    <a:gd name="T44" fmla="*/ 258 w 395"/>
                    <a:gd name="T45" fmla="*/ 90 h 667"/>
                    <a:gd name="T46" fmla="*/ 355 w 395"/>
                    <a:gd name="T47" fmla="*/ 403 h 667"/>
                    <a:gd name="T48" fmla="*/ 269 w 395"/>
                    <a:gd name="T49" fmla="*/ 403 h 667"/>
                    <a:gd name="T50" fmla="*/ 269 w 395"/>
                    <a:gd name="T51" fmla="*/ 633 h 667"/>
                    <a:gd name="T52" fmla="*/ 256 w 395"/>
                    <a:gd name="T53" fmla="*/ 660 h 667"/>
                    <a:gd name="T54" fmla="*/ 237 w 395"/>
                    <a:gd name="T55" fmla="*/ 667 h 667"/>
                    <a:gd name="T56" fmla="*/ 219 w 395"/>
                    <a:gd name="T57" fmla="*/ 662 h 667"/>
                    <a:gd name="T58" fmla="*/ 201 w 395"/>
                    <a:gd name="T59" fmla="*/ 635 h 667"/>
                    <a:gd name="T60" fmla="*/ 201 w 395"/>
                    <a:gd name="T61" fmla="*/ 403 h 667"/>
                    <a:gd name="T62" fmla="*/ 185 w 395"/>
                    <a:gd name="T63" fmla="*/ 403 h 667"/>
                    <a:gd name="T64" fmla="*/ 185 w 395"/>
                    <a:gd name="T65" fmla="*/ 637 h 667"/>
                    <a:gd name="T66" fmla="*/ 171 w 395"/>
                    <a:gd name="T67" fmla="*/ 661 h 667"/>
                    <a:gd name="T68" fmla="*/ 153 w 395"/>
                    <a:gd name="T69" fmla="*/ 667 h 667"/>
                    <a:gd name="T70" fmla="*/ 131 w 395"/>
                    <a:gd name="T71" fmla="*/ 659 h 667"/>
                    <a:gd name="T72" fmla="*/ 117 w 395"/>
                    <a:gd name="T73" fmla="*/ 63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667">
                      <a:moveTo>
                        <a:pt x="117" y="633"/>
                      </a:moveTo>
                      <a:cubicBezTo>
                        <a:pt x="117" y="403"/>
                        <a:pt x="117" y="403"/>
                        <a:pt x="117" y="403"/>
                      </a:cubicBezTo>
                      <a:cubicBezTo>
                        <a:pt x="34" y="404"/>
                        <a:pt x="34" y="404"/>
                        <a:pt x="34" y="404"/>
                      </a:cubicBezTo>
                      <a:cubicBezTo>
                        <a:pt x="132" y="90"/>
                        <a:pt x="132" y="90"/>
                        <a:pt x="132" y="90"/>
                      </a:cubicBezTo>
                      <a:cubicBezTo>
                        <a:pt x="113" y="90"/>
                        <a:pt x="113" y="90"/>
                        <a:pt x="113" y="90"/>
                      </a:cubicBezTo>
                      <a:cubicBezTo>
                        <a:pt x="55" y="274"/>
                        <a:pt x="55" y="274"/>
                        <a:pt x="55" y="274"/>
                      </a:cubicBezTo>
                      <a:cubicBezTo>
                        <a:pt x="53" y="282"/>
                        <a:pt x="45" y="288"/>
                        <a:pt x="37" y="290"/>
                      </a:cubicBezTo>
                      <a:cubicBezTo>
                        <a:pt x="27" y="292"/>
                        <a:pt x="15" y="288"/>
                        <a:pt x="8" y="280"/>
                      </a:cubicBezTo>
                      <a:cubicBezTo>
                        <a:pt x="2" y="273"/>
                        <a:pt x="0" y="264"/>
                        <a:pt x="3" y="255"/>
                      </a:cubicBezTo>
                      <a:cubicBezTo>
                        <a:pt x="63" y="57"/>
                        <a:pt x="63" y="57"/>
                        <a:pt x="63" y="57"/>
                      </a:cubicBezTo>
                      <a:cubicBezTo>
                        <a:pt x="66" y="46"/>
                        <a:pt x="72" y="37"/>
                        <a:pt x="79" y="28"/>
                      </a:cubicBezTo>
                      <a:cubicBezTo>
                        <a:pt x="90" y="17"/>
                        <a:pt x="103" y="9"/>
                        <a:pt x="118" y="5"/>
                      </a:cubicBezTo>
                      <a:cubicBezTo>
                        <a:pt x="126" y="3"/>
                        <a:pt x="135" y="0"/>
                        <a:pt x="143" y="0"/>
                      </a:cubicBezTo>
                      <a:cubicBezTo>
                        <a:pt x="258" y="2"/>
                        <a:pt x="258" y="2"/>
                        <a:pt x="258" y="2"/>
                      </a:cubicBezTo>
                      <a:cubicBezTo>
                        <a:pt x="269" y="2"/>
                        <a:pt x="279" y="5"/>
                        <a:pt x="289" y="10"/>
                      </a:cubicBezTo>
                      <a:cubicBezTo>
                        <a:pt x="300" y="15"/>
                        <a:pt x="309" y="24"/>
                        <a:pt x="317" y="34"/>
                      </a:cubicBezTo>
                      <a:cubicBezTo>
                        <a:pt x="321" y="39"/>
                        <a:pt x="325" y="46"/>
                        <a:pt x="327" y="53"/>
                      </a:cubicBezTo>
                      <a:cubicBezTo>
                        <a:pt x="392" y="263"/>
                        <a:pt x="392" y="263"/>
                        <a:pt x="392" y="263"/>
                      </a:cubicBezTo>
                      <a:cubicBezTo>
                        <a:pt x="395" y="272"/>
                        <a:pt x="390" y="282"/>
                        <a:pt x="384" y="289"/>
                      </a:cubicBezTo>
                      <a:cubicBezTo>
                        <a:pt x="376" y="296"/>
                        <a:pt x="365" y="298"/>
                        <a:pt x="355" y="294"/>
                      </a:cubicBezTo>
                      <a:cubicBezTo>
                        <a:pt x="348" y="291"/>
                        <a:pt x="341" y="285"/>
                        <a:pt x="338" y="278"/>
                      </a:cubicBezTo>
                      <a:cubicBezTo>
                        <a:pt x="276" y="90"/>
                        <a:pt x="276" y="90"/>
                        <a:pt x="276" y="90"/>
                      </a:cubicBezTo>
                      <a:cubicBezTo>
                        <a:pt x="258" y="90"/>
                        <a:pt x="258" y="90"/>
                        <a:pt x="258" y="90"/>
                      </a:cubicBezTo>
                      <a:cubicBezTo>
                        <a:pt x="355" y="403"/>
                        <a:pt x="355" y="403"/>
                        <a:pt x="355" y="403"/>
                      </a:cubicBezTo>
                      <a:cubicBezTo>
                        <a:pt x="269" y="403"/>
                        <a:pt x="269" y="403"/>
                        <a:pt x="269" y="403"/>
                      </a:cubicBezTo>
                      <a:cubicBezTo>
                        <a:pt x="269" y="633"/>
                        <a:pt x="269" y="633"/>
                        <a:pt x="269" y="633"/>
                      </a:cubicBezTo>
                      <a:cubicBezTo>
                        <a:pt x="269" y="644"/>
                        <a:pt x="265" y="654"/>
                        <a:pt x="256" y="660"/>
                      </a:cubicBezTo>
                      <a:cubicBezTo>
                        <a:pt x="250" y="665"/>
                        <a:pt x="244" y="666"/>
                        <a:pt x="237" y="667"/>
                      </a:cubicBezTo>
                      <a:cubicBezTo>
                        <a:pt x="230" y="667"/>
                        <a:pt x="225" y="666"/>
                        <a:pt x="219" y="662"/>
                      </a:cubicBezTo>
                      <a:cubicBezTo>
                        <a:pt x="209" y="657"/>
                        <a:pt x="201" y="646"/>
                        <a:pt x="201" y="635"/>
                      </a:cubicBezTo>
                      <a:cubicBezTo>
                        <a:pt x="201" y="403"/>
                        <a:pt x="201" y="403"/>
                        <a:pt x="201" y="403"/>
                      </a:cubicBezTo>
                      <a:cubicBezTo>
                        <a:pt x="185" y="403"/>
                        <a:pt x="185" y="403"/>
                        <a:pt x="185" y="403"/>
                      </a:cubicBezTo>
                      <a:cubicBezTo>
                        <a:pt x="185" y="637"/>
                        <a:pt x="185" y="637"/>
                        <a:pt x="185" y="637"/>
                      </a:cubicBezTo>
                      <a:cubicBezTo>
                        <a:pt x="185" y="647"/>
                        <a:pt x="179" y="655"/>
                        <a:pt x="171" y="661"/>
                      </a:cubicBezTo>
                      <a:cubicBezTo>
                        <a:pt x="165" y="665"/>
                        <a:pt x="159" y="666"/>
                        <a:pt x="153" y="667"/>
                      </a:cubicBezTo>
                      <a:cubicBezTo>
                        <a:pt x="144" y="667"/>
                        <a:pt x="138" y="665"/>
                        <a:pt x="131" y="659"/>
                      </a:cubicBezTo>
                      <a:cubicBezTo>
                        <a:pt x="124" y="653"/>
                        <a:pt x="117" y="643"/>
                        <a:pt x="117" y="633"/>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75" name="Group 74">
                <a:extLst>
                  <a:ext uri="{FF2B5EF4-FFF2-40B4-BE49-F238E27FC236}">
                    <a16:creationId xmlns:a16="http://schemas.microsoft.com/office/drawing/2014/main" xmlns="" id="{1C1BB825-2C3D-40E4-904A-D7C8A16DC7CA}"/>
                  </a:ext>
                </a:extLst>
              </p:cNvPr>
              <p:cNvGrpSpPr>
                <a:grpSpLocks noChangeAspect="1"/>
              </p:cNvGrpSpPr>
              <p:nvPr/>
            </p:nvGrpSpPr>
            <p:grpSpPr>
              <a:xfrm>
                <a:off x="1110983" y="3543300"/>
                <a:ext cx="93151" cy="230501"/>
                <a:chOff x="4320852" y="1032729"/>
                <a:chExt cx="311150" cy="769938"/>
              </a:xfrm>
              <a:solidFill>
                <a:schemeClr val="accent2"/>
              </a:solidFill>
            </p:grpSpPr>
            <p:sp>
              <p:nvSpPr>
                <p:cNvPr id="76" name="Freeform 17">
                  <a:extLst>
                    <a:ext uri="{FF2B5EF4-FFF2-40B4-BE49-F238E27FC236}">
                      <a16:creationId xmlns:a16="http://schemas.microsoft.com/office/drawing/2014/main" xmlns="" id="{C04B5871-F418-4393-9E58-2C148A3AB20A}"/>
                    </a:ext>
                  </a:extLst>
                </p:cNvPr>
                <p:cNvSpPr>
                  <a:spLocks/>
                </p:cNvSpPr>
                <p:nvPr/>
              </p:nvSpPr>
              <p:spPr bwMode="auto">
                <a:xfrm>
                  <a:off x="4404990" y="1032729"/>
                  <a:ext cx="141288" cy="133350"/>
                </a:xfrm>
                <a:custGeom>
                  <a:avLst/>
                  <a:gdLst>
                    <a:gd name="T0" fmla="*/ 75 w 149"/>
                    <a:gd name="T1" fmla="*/ 142 h 142"/>
                    <a:gd name="T2" fmla="*/ 131 w 149"/>
                    <a:gd name="T3" fmla="*/ 111 h 142"/>
                    <a:gd name="T4" fmla="*/ 122 w 149"/>
                    <a:gd name="T5" fmla="*/ 26 h 142"/>
                    <a:gd name="T6" fmla="*/ 38 w 149"/>
                    <a:gd name="T7" fmla="*/ 17 h 142"/>
                    <a:gd name="T8" fmla="*/ 12 w 149"/>
                    <a:gd name="T9" fmla="*/ 99 h 142"/>
                    <a:gd name="T10" fmla="*/ 75 w 149"/>
                    <a:gd name="T11" fmla="*/ 142 h 142"/>
                  </a:gdLst>
                  <a:ahLst/>
                  <a:cxnLst>
                    <a:cxn ang="0">
                      <a:pos x="T0" y="T1"/>
                    </a:cxn>
                    <a:cxn ang="0">
                      <a:pos x="T2" y="T3"/>
                    </a:cxn>
                    <a:cxn ang="0">
                      <a:pos x="T4" y="T5"/>
                    </a:cxn>
                    <a:cxn ang="0">
                      <a:pos x="T6" y="T7"/>
                    </a:cxn>
                    <a:cxn ang="0">
                      <a:pos x="T8" y="T9"/>
                    </a:cxn>
                    <a:cxn ang="0">
                      <a:pos x="T10" y="T11"/>
                    </a:cxn>
                  </a:cxnLst>
                  <a:rect l="0" t="0" r="r" b="b"/>
                  <a:pathLst>
                    <a:path w="149" h="142">
                      <a:moveTo>
                        <a:pt x="75" y="142"/>
                      </a:moveTo>
                      <a:cubicBezTo>
                        <a:pt x="97" y="142"/>
                        <a:pt x="119" y="129"/>
                        <a:pt x="131" y="111"/>
                      </a:cubicBezTo>
                      <a:cubicBezTo>
                        <a:pt x="149" y="84"/>
                        <a:pt x="145" y="48"/>
                        <a:pt x="122" y="26"/>
                      </a:cubicBezTo>
                      <a:cubicBezTo>
                        <a:pt x="100" y="4"/>
                        <a:pt x="64" y="0"/>
                        <a:pt x="38" y="17"/>
                      </a:cubicBezTo>
                      <a:cubicBezTo>
                        <a:pt x="11" y="34"/>
                        <a:pt x="0" y="70"/>
                        <a:pt x="12" y="99"/>
                      </a:cubicBezTo>
                      <a:cubicBezTo>
                        <a:pt x="22" y="125"/>
                        <a:pt x="47" y="141"/>
                        <a:pt x="75" y="142"/>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3D7FF"/>
                    </a:solidFill>
                  </a:endParaRPr>
                </a:p>
              </p:txBody>
            </p:sp>
            <p:sp>
              <p:nvSpPr>
                <p:cNvPr id="77" name="Freeform 20">
                  <a:extLst>
                    <a:ext uri="{FF2B5EF4-FFF2-40B4-BE49-F238E27FC236}">
                      <a16:creationId xmlns:a16="http://schemas.microsoft.com/office/drawing/2014/main" xmlns="" id="{C6DB85F3-8974-441F-AC48-A07500CF41A9}"/>
                    </a:ext>
                  </a:extLst>
                </p:cNvPr>
                <p:cNvSpPr>
                  <a:spLocks/>
                </p:cNvSpPr>
                <p:nvPr/>
              </p:nvSpPr>
              <p:spPr bwMode="auto">
                <a:xfrm>
                  <a:off x="4320852" y="1178779"/>
                  <a:ext cx="311150" cy="623888"/>
                </a:xfrm>
                <a:custGeom>
                  <a:avLst/>
                  <a:gdLst>
                    <a:gd name="T0" fmla="*/ 153 w 328"/>
                    <a:gd name="T1" fmla="*/ 314 h 659"/>
                    <a:gd name="T2" fmla="*/ 170 w 328"/>
                    <a:gd name="T3" fmla="*/ 314 h 659"/>
                    <a:gd name="T4" fmla="*/ 170 w 328"/>
                    <a:gd name="T5" fmla="*/ 621 h 659"/>
                    <a:gd name="T6" fmla="*/ 187 w 328"/>
                    <a:gd name="T7" fmla="*/ 652 h 659"/>
                    <a:gd name="T8" fmla="*/ 208 w 328"/>
                    <a:gd name="T9" fmla="*/ 659 h 659"/>
                    <a:gd name="T10" fmla="*/ 231 w 328"/>
                    <a:gd name="T11" fmla="*/ 653 h 659"/>
                    <a:gd name="T12" fmla="*/ 249 w 328"/>
                    <a:gd name="T13" fmla="*/ 623 h 659"/>
                    <a:gd name="T14" fmla="*/ 249 w 328"/>
                    <a:gd name="T15" fmla="*/ 103 h 659"/>
                    <a:gd name="T16" fmla="*/ 266 w 328"/>
                    <a:gd name="T17" fmla="*/ 103 h 659"/>
                    <a:gd name="T18" fmla="*/ 266 w 328"/>
                    <a:gd name="T19" fmla="*/ 291 h 659"/>
                    <a:gd name="T20" fmla="*/ 279 w 328"/>
                    <a:gd name="T21" fmla="*/ 313 h 659"/>
                    <a:gd name="T22" fmla="*/ 316 w 328"/>
                    <a:gd name="T23" fmla="*/ 311 h 659"/>
                    <a:gd name="T24" fmla="*/ 328 w 328"/>
                    <a:gd name="T25" fmla="*/ 287 h 659"/>
                    <a:gd name="T26" fmla="*/ 328 w 328"/>
                    <a:gd name="T27" fmla="*/ 79 h 659"/>
                    <a:gd name="T28" fmla="*/ 300 w 328"/>
                    <a:gd name="T29" fmla="*/ 23 h 659"/>
                    <a:gd name="T30" fmla="*/ 247 w 328"/>
                    <a:gd name="T31" fmla="*/ 0 h 659"/>
                    <a:gd name="T32" fmla="*/ 88 w 328"/>
                    <a:gd name="T33" fmla="*/ 0 h 659"/>
                    <a:gd name="T34" fmla="*/ 26 w 328"/>
                    <a:gd name="T35" fmla="*/ 25 h 659"/>
                    <a:gd name="T36" fmla="*/ 0 w 328"/>
                    <a:gd name="T37" fmla="*/ 86 h 659"/>
                    <a:gd name="T38" fmla="*/ 0 w 328"/>
                    <a:gd name="T39" fmla="*/ 284 h 659"/>
                    <a:gd name="T40" fmla="*/ 9 w 328"/>
                    <a:gd name="T41" fmla="*/ 304 h 659"/>
                    <a:gd name="T42" fmla="*/ 40 w 328"/>
                    <a:gd name="T43" fmla="*/ 310 h 659"/>
                    <a:gd name="T44" fmla="*/ 60 w 328"/>
                    <a:gd name="T45" fmla="*/ 284 h 659"/>
                    <a:gd name="T46" fmla="*/ 60 w 328"/>
                    <a:gd name="T47" fmla="*/ 103 h 659"/>
                    <a:gd name="T48" fmla="*/ 77 w 328"/>
                    <a:gd name="T49" fmla="*/ 103 h 659"/>
                    <a:gd name="T50" fmla="*/ 77 w 328"/>
                    <a:gd name="T51" fmla="*/ 624 h 659"/>
                    <a:gd name="T52" fmla="*/ 93 w 328"/>
                    <a:gd name="T53" fmla="*/ 652 h 659"/>
                    <a:gd name="T54" fmla="*/ 116 w 328"/>
                    <a:gd name="T55" fmla="*/ 659 h 659"/>
                    <a:gd name="T56" fmla="*/ 136 w 328"/>
                    <a:gd name="T57" fmla="*/ 652 h 659"/>
                    <a:gd name="T58" fmla="*/ 154 w 328"/>
                    <a:gd name="T59" fmla="*/ 625 h 659"/>
                    <a:gd name="T60" fmla="*/ 153 w 328"/>
                    <a:gd name="T61" fmla="*/ 314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659">
                      <a:moveTo>
                        <a:pt x="153" y="314"/>
                      </a:moveTo>
                      <a:cubicBezTo>
                        <a:pt x="170" y="314"/>
                        <a:pt x="170" y="314"/>
                        <a:pt x="170" y="314"/>
                      </a:cubicBezTo>
                      <a:cubicBezTo>
                        <a:pt x="170" y="621"/>
                        <a:pt x="170" y="621"/>
                        <a:pt x="170" y="621"/>
                      </a:cubicBezTo>
                      <a:cubicBezTo>
                        <a:pt x="170" y="634"/>
                        <a:pt x="176" y="645"/>
                        <a:pt x="187" y="652"/>
                      </a:cubicBezTo>
                      <a:cubicBezTo>
                        <a:pt x="193" y="657"/>
                        <a:pt x="200" y="659"/>
                        <a:pt x="208" y="659"/>
                      </a:cubicBezTo>
                      <a:cubicBezTo>
                        <a:pt x="216" y="659"/>
                        <a:pt x="224" y="658"/>
                        <a:pt x="231" y="653"/>
                      </a:cubicBezTo>
                      <a:cubicBezTo>
                        <a:pt x="242" y="647"/>
                        <a:pt x="249" y="636"/>
                        <a:pt x="249" y="623"/>
                      </a:cubicBezTo>
                      <a:cubicBezTo>
                        <a:pt x="249" y="103"/>
                        <a:pt x="249" y="103"/>
                        <a:pt x="249" y="103"/>
                      </a:cubicBezTo>
                      <a:cubicBezTo>
                        <a:pt x="266" y="103"/>
                        <a:pt x="266" y="103"/>
                        <a:pt x="266" y="103"/>
                      </a:cubicBezTo>
                      <a:cubicBezTo>
                        <a:pt x="266" y="291"/>
                        <a:pt x="266" y="291"/>
                        <a:pt x="266" y="291"/>
                      </a:cubicBezTo>
                      <a:cubicBezTo>
                        <a:pt x="266" y="300"/>
                        <a:pt x="272" y="308"/>
                        <a:pt x="279" y="313"/>
                      </a:cubicBezTo>
                      <a:cubicBezTo>
                        <a:pt x="290" y="319"/>
                        <a:pt x="306" y="319"/>
                        <a:pt x="316" y="311"/>
                      </a:cubicBezTo>
                      <a:cubicBezTo>
                        <a:pt x="324" y="306"/>
                        <a:pt x="328" y="297"/>
                        <a:pt x="328" y="287"/>
                      </a:cubicBezTo>
                      <a:cubicBezTo>
                        <a:pt x="328" y="79"/>
                        <a:pt x="328" y="79"/>
                        <a:pt x="328" y="79"/>
                      </a:cubicBezTo>
                      <a:cubicBezTo>
                        <a:pt x="328" y="57"/>
                        <a:pt x="316" y="37"/>
                        <a:pt x="300" y="23"/>
                      </a:cubicBezTo>
                      <a:cubicBezTo>
                        <a:pt x="286" y="10"/>
                        <a:pt x="266" y="0"/>
                        <a:pt x="247" y="0"/>
                      </a:cubicBezTo>
                      <a:cubicBezTo>
                        <a:pt x="88" y="0"/>
                        <a:pt x="88" y="0"/>
                        <a:pt x="88" y="0"/>
                      </a:cubicBezTo>
                      <a:cubicBezTo>
                        <a:pt x="65" y="0"/>
                        <a:pt x="42" y="9"/>
                        <a:pt x="26" y="25"/>
                      </a:cubicBezTo>
                      <a:cubicBezTo>
                        <a:pt x="8" y="41"/>
                        <a:pt x="0" y="62"/>
                        <a:pt x="0" y="86"/>
                      </a:cubicBezTo>
                      <a:cubicBezTo>
                        <a:pt x="0" y="284"/>
                        <a:pt x="0" y="284"/>
                        <a:pt x="0" y="284"/>
                      </a:cubicBezTo>
                      <a:cubicBezTo>
                        <a:pt x="0" y="292"/>
                        <a:pt x="3" y="299"/>
                        <a:pt x="9" y="304"/>
                      </a:cubicBezTo>
                      <a:cubicBezTo>
                        <a:pt x="17" y="312"/>
                        <a:pt x="30" y="314"/>
                        <a:pt x="40" y="310"/>
                      </a:cubicBezTo>
                      <a:cubicBezTo>
                        <a:pt x="50" y="305"/>
                        <a:pt x="60" y="295"/>
                        <a:pt x="60" y="284"/>
                      </a:cubicBezTo>
                      <a:cubicBezTo>
                        <a:pt x="60" y="103"/>
                        <a:pt x="60" y="103"/>
                        <a:pt x="60" y="103"/>
                      </a:cubicBezTo>
                      <a:cubicBezTo>
                        <a:pt x="77" y="103"/>
                        <a:pt x="77" y="103"/>
                        <a:pt x="77" y="103"/>
                      </a:cubicBezTo>
                      <a:cubicBezTo>
                        <a:pt x="77" y="624"/>
                        <a:pt x="77" y="624"/>
                        <a:pt x="77" y="624"/>
                      </a:cubicBezTo>
                      <a:cubicBezTo>
                        <a:pt x="77" y="637"/>
                        <a:pt x="82" y="645"/>
                        <a:pt x="93" y="652"/>
                      </a:cubicBezTo>
                      <a:cubicBezTo>
                        <a:pt x="100" y="657"/>
                        <a:pt x="108" y="659"/>
                        <a:pt x="116" y="659"/>
                      </a:cubicBezTo>
                      <a:cubicBezTo>
                        <a:pt x="124" y="659"/>
                        <a:pt x="130" y="657"/>
                        <a:pt x="136" y="652"/>
                      </a:cubicBezTo>
                      <a:cubicBezTo>
                        <a:pt x="146" y="646"/>
                        <a:pt x="154" y="637"/>
                        <a:pt x="154" y="625"/>
                      </a:cubicBezTo>
                      <a:cubicBezTo>
                        <a:pt x="153" y="314"/>
                        <a:pt x="153" y="314"/>
                        <a:pt x="153" y="314"/>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3D7FF"/>
                    </a:solidFill>
                  </a:endParaRPr>
                </a:p>
              </p:txBody>
            </p:sp>
          </p:grpSp>
        </p:grpSp>
        <p:sp>
          <p:nvSpPr>
            <p:cNvPr id="80" name="Arrow: Down 79">
              <a:extLst>
                <a:ext uri="{FF2B5EF4-FFF2-40B4-BE49-F238E27FC236}">
                  <a16:creationId xmlns:a16="http://schemas.microsoft.com/office/drawing/2014/main" xmlns="" id="{94BE0DFF-5966-4FFC-A187-A5B2F35A92D0}"/>
                </a:ext>
              </a:extLst>
            </p:cNvPr>
            <p:cNvSpPr/>
            <p:nvPr/>
          </p:nvSpPr>
          <p:spPr>
            <a:xfrm>
              <a:off x="2189088" y="4832696"/>
              <a:ext cx="58723" cy="190579"/>
            </a:xfrm>
            <a:prstGeom prst="downArrow">
              <a:avLst/>
            </a:prstGeom>
            <a:solidFill>
              <a:srgbClr val="83D7FF"/>
            </a:solidFill>
            <a:ln>
              <a:noFill/>
            </a:ln>
          </p:spPr>
          <p:txBody>
            <a:bodyPr wrap="square" lIns="36000" tIns="36000" rIns="36000" bIns="36000" rtlCol="0" anchor="ctr">
              <a:noAutofit/>
            </a:bodyPr>
            <a:lstStyle/>
            <a:p>
              <a:pPr algn="ctr" hangingPunct="0">
                <a:lnSpc>
                  <a:spcPct val="90000"/>
                </a:lnSpc>
                <a:spcBef>
                  <a:spcPts val="400"/>
                </a:spcBef>
              </a:pPr>
              <a:endParaRPr lang="x-none" sz="1200" dirty="0" err="1">
                <a:solidFill>
                  <a:schemeClr val="bg1"/>
                </a:solidFill>
              </a:endParaRPr>
            </a:p>
          </p:txBody>
        </p:sp>
        <p:sp>
          <p:nvSpPr>
            <p:cNvPr id="81" name="Arrow: Down 80">
              <a:extLst>
                <a:ext uri="{FF2B5EF4-FFF2-40B4-BE49-F238E27FC236}">
                  <a16:creationId xmlns:a16="http://schemas.microsoft.com/office/drawing/2014/main" xmlns="" id="{B1756931-0A69-4439-AD7B-F99330958B2E}"/>
                </a:ext>
              </a:extLst>
            </p:cNvPr>
            <p:cNvSpPr/>
            <p:nvPr/>
          </p:nvSpPr>
          <p:spPr>
            <a:xfrm rot="10800000">
              <a:off x="2511351" y="4822411"/>
              <a:ext cx="58723" cy="190579"/>
            </a:xfrm>
            <a:prstGeom prst="downArrow">
              <a:avLst/>
            </a:prstGeom>
            <a:solidFill>
              <a:srgbClr val="F15163"/>
            </a:solidFill>
            <a:ln>
              <a:noFill/>
            </a:ln>
          </p:spPr>
          <p:txBody>
            <a:bodyPr wrap="square" lIns="36000" tIns="36000" rIns="36000" bIns="36000" rtlCol="0" anchor="ctr">
              <a:noAutofit/>
            </a:bodyPr>
            <a:lstStyle/>
            <a:p>
              <a:pPr algn="ctr" hangingPunct="0">
                <a:lnSpc>
                  <a:spcPct val="90000"/>
                </a:lnSpc>
                <a:spcBef>
                  <a:spcPts val="400"/>
                </a:spcBef>
              </a:pPr>
              <a:endParaRPr lang="x-none" sz="1200" dirty="0" err="1">
                <a:solidFill>
                  <a:schemeClr val="bg1"/>
                </a:solidFill>
              </a:endParaRPr>
            </a:p>
          </p:txBody>
        </p:sp>
      </p:grpSp>
      <p:grpSp>
        <p:nvGrpSpPr>
          <p:cNvPr id="83" name="Group 82">
            <a:extLst>
              <a:ext uri="{FF2B5EF4-FFF2-40B4-BE49-F238E27FC236}">
                <a16:creationId xmlns:a16="http://schemas.microsoft.com/office/drawing/2014/main" xmlns="" id="{D4DB1F7E-F03B-403E-9C49-1AAC2387D848}"/>
              </a:ext>
            </a:extLst>
          </p:cNvPr>
          <p:cNvGrpSpPr/>
          <p:nvPr/>
        </p:nvGrpSpPr>
        <p:grpSpPr>
          <a:xfrm>
            <a:off x="1831058" y="3466786"/>
            <a:ext cx="380986" cy="236990"/>
            <a:chOff x="2189088" y="4792774"/>
            <a:chExt cx="380986" cy="236990"/>
          </a:xfrm>
        </p:grpSpPr>
        <p:grpSp>
          <p:nvGrpSpPr>
            <p:cNvPr id="84" name="Group 83">
              <a:extLst>
                <a:ext uri="{FF2B5EF4-FFF2-40B4-BE49-F238E27FC236}">
                  <a16:creationId xmlns:a16="http://schemas.microsoft.com/office/drawing/2014/main" xmlns="" id="{CB579407-B979-44A1-A526-A8C94EE1BDCA}"/>
                </a:ext>
              </a:extLst>
            </p:cNvPr>
            <p:cNvGrpSpPr/>
            <p:nvPr/>
          </p:nvGrpSpPr>
          <p:grpSpPr>
            <a:xfrm>
              <a:off x="2262881" y="4792774"/>
              <a:ext cx="231011" cy="236990"/>
              <a:chOff x="1110983" y="3543300"/>
              <a:chExt cx="231011" cy="236990"/>
            </a:xfrm>
          </p:grpSpPr>
          <p:grpSp>
            <p:nvGrpSpPr>
              <p:cNvPr id="87" name="Group 86">
                <a:extLst>
                  <a:ext uri="{FF2B5EF4-FFF2-40B4-BE49-F238E27FC236}">
                    <a16:creationId xmlns:a16="http://schemas.microsoft.com/office/drawing/2014/main" xmlns="" id="{DA6B2292-9235-48DB-B444-F424B6BDFF2E}"/>
                  </a:ext>
                </a:extLst>
              </p:cNvPr>
              <p:cNvGrpSpPr>
                <a:grpSpLocks noChangeAspect="1"/>
              </p:cNvGrpSpPr>
              <p:nvPr/>
            </p:nvGrpSpPr>
            <p:grpSpPr>
              <a:xfrm>
                <a:off x="1230308" y="3551690"/>
                <a:ext cx="111686" cy="228600"/>
                <a:chOff x="4925690" y="1039079"/>
                <a:chExt cx="373063" cy="763588"/>
              </a:xfrm>
              <a:solidFill>
                <a:schemeClr val="accent5">
                  <a:lumMod val="60000"/>
                  <a:lumOff val="40000"/>
                </a:schemeClr>
              </a:solidFill>
            </p:grpSpPr>
            <p:sp>
              <p:nvSpPr>
                <p:cNvPr id="91" name="Freeform 18">
                  <a:extLst>
                    <a:ext uri="{FF2B5EF4-FFF2-40B4-BE49-F238E27FC236}">
                      <a16:creationId xmlns:a16="http://schemas.microsoft.com/office/drawing/2014/main" xmlns="" id="{5B6578AC-438F-4CED-BEC8-1C81B221DB4A}"/>
                    </a:ext>
                  </a:extLst>
                </p:cNvPr>
                <p:cNvSpPr>
                  <a:spLocks/>
                </p:cNvSpPr>
                <p:nvPr/>
              </p:nvSpPr>
              <p:spPr bwMode="auto">
                <a:xfrm>
                  <a:off x="5047927" y="1039079"/>
                  <a:ext cx="123825" cy="122238"/>
                </a:xfrm>
                <a:custGeom>
                  <a:avLst/>
                  <a:gdLst>
                    <a:gd name="T0" fmla="*/ 67 w 132"/>
                    <a:gd name="T1" fmla="*/ 128 h 129"/>
                    <a:gd name="T2" fmla="*/ 117 w 132"/>
                    <a:gd name="T3" fmla="*/ 103 h 129"/>
                    <a:gd name="T4" fmla="*/ 124 w 132"/>
                    <a:gd name="T5" fmla="*/ 44 h 129"/>
                    <a:gd name="T6" fmla="*/ 55 w 132"/>
                    <a:gd name="T7" fmla="*/ 6 h 129"/>
                    <a:gd name="T8" fmla="*/ 8 w 132"/>
                    <a:gd name="T9" fmla="*/ 44 h 129"/>
                    <a:gd name="T10" fmla="*/ 15 w 132"/>
                    <a:gd name="T11" fmla="*/ 102 h 129"/>
                    <a:gd name="T12" fmla="*/ 67 w 132"/>
                    <a:gd name="T13" fmla="*/ 128 h 129"/>
                  </a:gdLst>
                  <a:ahLst/>
                  <a:cxnLst>
                    <a:cxn ang="0">
                      <a:pos x="T0" y="T1"/>
                    </a:cxn>
                    <a:cxn ang="0">
                      <a:pos x="T2" y="T3"/>
                    </a:cxn>
                    <a:cxn ang="0">
                      <a:pos x="T4" y="T5"/>
                    </a:cxn>
                    <a:cxn ang="0">
                      <a:pos x="T6" y="T7"/>
                    </a:cxn>
                    <a:cxn ang="0">
                      <a:pos x="T8" y="T9"/>
                    </a:cxn>
                    <a:cxn ang="0">
                      <a:pos x="T10" y="T11"/>
                    </a:cxn>
                    <a:cxn ang="0">
                      <a:pos x="T12" y="T13"/>
                    </a:cxn>
                  </a:cxnLst>
                  <a:rect l="0" t="0" r="r" b="b"/>
                  <a:pathLst>
                    <a:path w="132" h="129">
                      <a:moveTo>
                        <a:pt x="67" y="128"/>
                      </a:moveTo>
                      <a:cubicBezTo>
                        <a:pt x="86" y="129"/>
                        <a:pt x="105" y="119"/>
                        <a:pt x="117" y="103"/>
                      </a:cubicBezTo>
                      <a:cubicBezTo>
                        <a:pt x="129" y="85"/>
                        <a:pt x="132" y="63"/>
                        <a:pt x="124" y="44"/>
                      </a:cubicBezTo>
                      <a:cubicBezTo>
                        <a:pt x="112" y="17"/>
                        <a:pt x="83" y="0"/>
                        <a:pt x="55" y="6"/>
                      </a:cubicBezTo>
                      <a:cubicBezTo>
                        <a:pt x="34" y="10"/>
                        <a:pt x="17" y="24"/>
                        <a:pt x="8" y="44"/>
                      </a:cubicBezTo>
                      <a:cubicBezTo>
                        <a:pt x="0" y="63"/>
                        <a:pt x="2" y="85"/>
                        <a:pt x="15" y="102"/>
                      </a:cubicBezTo>
                      <a:cubicBezTo>
                        <a:pt x="27" y="120"/>
                        <a:pt x="45" y="128"/>
                        <a:pt x="67" y="128"/>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2" name="Freeform 19">
                  <a:extLst>
                    <a:ext uri="{FF2B5EF4-FFF2-40B4-BE49-F238E27FC236}">
                      <a16:creationId xmlns:a16="http://schemas.microsoft.com/office/drawing/2014/main" xmlns="" id="{AF0BE2AD-E05E-4250-9489-DBF71F4D79DA}"/>
                    </a:ext>
                  </a:extLst>
                </p:cNvPr>
                <p:cNvSpPr>
                  <a:spLocks/>
                </p:cNvSpPr>
                <p:nvPr/>
              </p:nvSpPr>
              <p:spPr bwMode="auto">
                <a:xfrm>
                  <a:off x="4925690" y="1170842"/>
                  <a:ext cx="373063" cy="631825"/>
                </a:xfrm>
                <a:custGeom>
                  <a:avLst/>
                  <a:gdLst>
                    <a:gd name="T0" fmla="*/ 117 w 395"/>
                    <a:gd name="T1" fmla="*/ 633 h 667"/>
                    <a:gd name="T2" fmla="*/ 117 w 395"/>
                    <a:gd name="T3" fmla="*/ 403 h 667"/>
                    <a:gd name="T4" fmla="*/ 34 w 395"/>
                    <a:gd name="T5" fmla="*/ 404 h 667"/>
                    <a:gd name="T6" fmla="*/ 132 w 395"/>
                    <a:gd name="T7" fmla="*/ 90 h 667"/>
                    <a:gd name="T8" fmla="*/ 113 w 395"/>
                    <a:gd name="T9" fmla="*/ 90 h 667"/>
                    <a:gd name="T10" fmla="*/ 55 w 395"/>
                    <a:gd name="T11" fmla="*/ 274 h 667"/>
                    <a:gd name="T12" fmla="*/ 37 w 395"/>
                    <a:gd name="T13" fmla="*/ 290 h 667"/>
                    <a:gd name="T14" fmla="*/ 8 w 395"/>
                    <a:gd name="T15" fmla="*/ 280 h 667"/>
                    <a:gd name="T16" fmla="*/ 3 w 395"/>
                    <a:gd name="T17" fmla="*/ 255 h 667"/>
                    <a:gd name="T18" fmla="*/ 63 w 395"/>
                    <a:gd name="T19" fmla="*/ 57 h 667"/>
                    <a:gd name="T20" fmla="*/ 79 w 395"/>
                    <a:gd name="T21" fmla="*/ 28 h 667"/>
                    <a:gd name="T22" fmla="*/ 118 w 395"/>
                    <a:gd name="T23" fmla="*/ 5 h 667"/>
                    <a:gd name="T24" fmla="*/ 143 w 395"/>
                    <a:gd name="T25" fmla="*/ 0 h 667"/>
                    <a:gd name="T26" fmla="*/ 258 w 395"/>
                    <a:gd name="T27" fmla="*/ 2 h 667"/>
                    <a:gd name="T28" fmla="*/ 289 w 395"/>
                    <a:gd name="T29" fmla="*/ 10 h 667"/>
                    <a:gd name="T30" fmla="*/ 317 w 395"/>
                    <a:gd name="T31" fmla="*/ 34 h 667"/>
                    <a:gd name="T32" fmla="*/ 327 w 395"/>
                    <a:gd name="T33" fmla="*/ 53 h 667"/>
                    <a:gd name="T34" fmla="*/ 392 w 395"/>
                    <a:gd name="T35" fmla="*/ 263 h 667"/>
                    <a:gd name="T36" fmla="*/ 384 w 395"/>
                    <a:gd name="T37" fmla="*/ 289 h 667"/>
                    <a:gd name="T38" fmla="*/ 355 w 395"/>
                    <a:gd name="T39" fmla="*/ 294 h 667"/>
                    <a:gd name="T40" fmla="*/ 338 w 395"/>
                    <a:gd name="T41" fmla="*/ 278 h 667"/>
                    <a:gd name="T42" fmla="*/ 276 w 395"/>
                    <a:gd name="T43" fmla="*/ 90 h 667"/>
                    <a:gd name="T44" fmla="*/ 258 w 395"/>
                    <a:gd name="T45" fmla="*/ 90 h 667"/>
                    <a:gd name="T46" fmla="*/ 355 w 395"/>
                    <a:gd name="T47" fmla="*/ 403 h 667"/>
                    <a:gd name="T48" fmla="*/ 269 w 395"/>
                    <a:gd name="T49" fmla="*/ 403 h 667"/>
                    <a:gd name="T50" fmla="*/ 269 w 395"/>
                    <a:gd name="T51" fmla="*/ 633 h 667"/>
                    <a:gd name="T52" fmla="*/ 256 w 395"/>
                    <a:gd name="T53" fmla="*/ 660 h 667"/>
                    <a:gd name="T54" fmla="*/ 237 w 395"/>
                    <a:gd name="T55" fmla="*/ 667 h 667"/>
                    <a:gd name="T56" fmla="*/ 219 w 395"/>
                    <a:gd name="T57" fmla="*/ 662 h 667"/>
                    <a:gd name="T58" fmla="*/ 201 w 395"/>
                    <a:gd name="T59" fmla="*/ 635 h 667"/>
                    <a:gd name="T60" fmla="*/ 201 w 395"/>
                    <a:gd name="T61" fmla="*/ 403 h 667"/>
                    <a:gd name="T62" fmla="*/ 185 w 395"/>
                    <a:gd name="T63" fmla="*/ 403 h 667"/>
                    <a:gd name="T64" fmla="*/ 185 w 395"/>
                    <a:gd name="T65" fmla="*/ 637 h 667"/>
                    <a:gd name="T66" fmla="*/ 171 w 395"/>
                    <a:gd name="T67" fmla="*/ 661 h 667"/>
                    <a:gd name="T68" fmla="*/ 153 w 395"/>
                    <a:gd name="T69" fmla="*/ 667 h 667"/>
                    <a:gd name="T70" fmla="*/ 131 w 395"/>
                    <a:gd name="T71" fmla="*/ 659 h 667"/>
                    <a:gd name="T72" fmla="*/ 117 w 395"/>
                    <a:gd name="T73" fmla="*/ 63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667">
                      <a:moveTo>
                        <a:pt x="117" y="633"/>
                      </a:moveTo>
                      <a:cubicBezTo>
                        <a:pt x="117" y="403"/>
                        <a:pt x="117" y="403"/>
                        <a:pt x="117" y="403"/>
                      </a:cubicBezTo>
                      <a:cubicBezTo>
                        <a:pt x="34" y="404"/>
                        <a:pt x="34" y="404"/>
                        <a:pt x="34" y="404"/>
                      </a:cubicBezTo>
                      <a:cubicBezTo>
                        <a:pt x="132" y="90"/>
                        <a:pt x="132" y="90"/>
                        <a:pt x="132" y="90"/>
                      </a:cubicBezTo>
                      <a:cubicBezTo>
                        <a:pt x="113" y="90"/>
                        <a:pt x="113" y="90"/>
                        <a:pt x="113" y="90"/>
                      </a:cubicBezTo>
                      <a:cubicBezTo>
                        <a:pt x="55" y="274"/>
                        <a:pt x="55" y="274"/>
                        <a:pt x="55" y="274"/>
                      </a:cubicBezTo>
                      <a:cubicBezTo>
                        <a:pt x="53" y="282"/>
                        <a:pt x="45" y="288"/>
                        <a:pt x="37" y="290"/>
                      </a:cubicBezTo>
                      <a:cubicBezTo>
                        <a:pt x="27" y="292"/>
                        <a:pt x="15" y="288"/>
                        <a:pt x="8" y="280"/>
                      </a:cubicBezTo>
                      <a:cubicBezTo>
                        <a:pt x="2" y="273"/>
                        <a:pt x="0" y="264"/>
                        <a:pt x="3" y="255"/>
                      </a:cubicBezTo>
                      <a:cubicBezTo>
                        <a:pt x="63" y="57"/>
                        <a:pt x="63" y="57"/>
                        <a:pt x="63" y="57"/>
                      </a:cubicBezTo>
                      <a:cubicBezTo>
                        <a:pt x="66" y="46"/>
                        <a:pt x="72" y="37"/>
                        <a:pt x="79" y="28"/>
                      </a:cubicBezTo>
                      <a:cubicBezTo>
                        <a:pt x="90" y="17"/>
                        <a:pt x="103" y="9"/>
                        <a:pt x="118" y="5"/>
                      </a:cubicBezTo>
                      <a:cubicBezTo>
                        <a:pt x="126" y="3"/>
                        <a:pt x="135" y="0"/>
                        <a:pt x="143" y="0"/>
                      </a:cubicBezTo>
                      <a:cubicBezTo>
                        <a:pt x="258" y="2"/>
                        <a:pt x="258" y="2"/>
                        <a:pt x="258" y="2"/>
                      </a:cubicBezTo>
                      <a:cubicBezTo>
                        <a:pt x="269" y="2"/>
                        <a:pt x="279" y="5"/>
                        <a:pt x="289" y="10"/>
                      </a:cubicBezTo>
                      <a:cubicBezTo>
                        <a:pt x="300" y="15"/>
                        <a:pt x="309" y="24"/>
                        <a:pt x="317" y="34"/>
                      </a:cubicBezTo>
                      <a:cubicBezTo>
                        <a:pt x="321" y="39"/>
                        <a:pt x="325" y="46"/>
                        <a:pt x="327" y="53"/>
                      </a:cubicBezTo>
                      <a:cubicBezTo>
                        <a:pt x="392" y="263"/>
                        <a:pt x="392" y="263"/>
                        <a:pt x="392" y="263"/>
                      </a:cubicBezTo>
                      <a:cubicBezTo>
                        <a:pt x="395" y="272"/>
                        <a:pt x="390" y="282"/>
                        <a:pt x="384" y="289"/>
                      </a:cubicBezTo>
                      <a:cubicBezTo>
                        <a:pt x="376" y="296"/>
                        <a:pt x="365" y="298"/>
                        <a:pt x="355" y="294"/>
                      </a:cubicBezTo>
                      <a:cubicBezTo>
                        <a:pt x="348" y="291"/>
                        <a:pt x="341" y="285"/>
                        <a:pt x="338" y="278"/>
                      </a:cubicBezTo>
                      <a:cubicBezTo>
                        <a:pt x="276" y="90"/>
                        <a:pt x="276" y="90"/>
                        <a:pt x="276" y="90"/>
                      </a:cubicBezTo>
                      <a:cubicBezTo>
                        <a:pt x="258" y="90"/>
                        <a:pt x="258" y="90"/>
                        <a:pt x="258" y="90"/>
                      </a:cubicBezTo>
                      <a:cubicBezTo>
                        <a:pt x="355" y="403"/>
                        <a:pt x="355" y="403"/>
                        <a:pt x="355" y="403"/>
                      </a:cubicBezTo>
                      <a:cubicBezTo>
                        <a:pt x="269" y="403"/>
                        <a:pt x="269" y="403"/>
                        <a:pt x="269" y="403"/>
                      </a:cubicBezTo>
                      <a:cubicBezTo>
                        <a:pt x="269" y="633"/>
                        <a:pt x="269" y="633"/>
                        <a:pt x="269" y="633"/>
                      </a:cubicBezTo>
                      <a:cubicBezTo>
                        <a:pt x="269" y="644"/>
                        <a:pt x="265" y="654"/>
                        <a:pt x="256" y="660"/>
                      </a:cubicBezTo>
                      <a:cubicBezTo>
                        <a:pt x="250" y="665"/>
                        <a:pt x="244" y="666"/>
                        <a:pt x="237" y="667"/>
                      </a:cubicBezTo>
                      <a:cubicBezTo>
                        <a:pt x="230" y="667"/>
                        <a:pt x="225" y="666"/>
                        <a:pt x="219" y="662"/>
                      </a:cubicBezTo>
                      <a:cubicBezTo>
                        <a:pt x="209" y="657"/>
                        <a:pt x="201" y="646"/>
                        <a:pt x="201" y="635"/>
                      </a:cubicBezTo>
                      <a:cubicBezTo>
                        <a:pt x="201" y="403"/>
                        <a:pt x="201" y="403"/>
                        <a:pt x="201" y="403"/>
                      </a:cubicBezTo>
                      <a:cubicBezTo>
                        <a:pt x="185" y="403"/>
                        <a:pt x="185" y="403"/>
                        <a:pt x="185" y="403"/>
                      </a:cubicBezTo>
                      <a:cubicBezTo>
                        <a:pt x="185" y="637"/>
                        <a:pt x="185" y="637"/>
                        <a:pt x="185" y="637"/>
                      </a:cubicBezTo>
                      <a:cubicBezTo>
                        <a:pt x="185" y="647"/>
                        <a:pt x="179" y="655"/>
                        <a:pt x="171" y="661"/>
                      </a:cubicBezTo>
                      <a:cubicBezTo>
                        <a:pt x="165" y="665"/>
                        <a:pt x="159" y="666"/>
                        <a:pt x="153" y="667"/>
                      </a:cubicBezTo>
                      <a:cubicBezTo>
                        <a:pt x="144" y="667"/>
                        <a:pt x="138" y="665"/>
                        <a:pt x="131" y="659"/>
                      </a:cubicBezTo>
                      <a:cubicBezTo>
                        <a:pt x="124" y="653"/>
                        <a:pt x="117" y="643"/>
                        <a:pt x="117" y="633"/>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88" name="Group 87">
                <a:extLst>
                  <a:ext uri="{FF2B5EF4-FFF2-40B4-BE49-F238E27FC236}">
                    <a16:creationId xmlns:a16="http://schemas.microsoft.com/office/drawing/2014/main" xmlns="" id="{3D133C31-1DDE-449A-BAAA-80DEC087810A}"/>
                  </a:ext>
                </a:extLst>
              </p:cNvPr>
              <p:cNvGrpSpPr>
                <a:grpSpLocks noChangeAspect="1"/>
              </p:cNvGrpSpPr>
              <p:nvPr/>
            </p:nvGrpSpPr>
            <p:grpSpPr>
              <a:xfrm>
                <a:off x="1110983" y="3543300"/>
                <a:ext cx="93151" cy="230501"/>
                <a:chOff x="4320852" y="1032729"/>
                <a:chExt cx="311150" cy="769938"/>
              </a:xfrm>
              <a:solidFill>
                <a:schemeClr val="accent2"/>
              </a:solidFill>
            </p:grpSpPr>
            <p:sp>
              <p:nvSpPr>
                <p:cNvPr id="89" name="Freeform 17">
                  <a:extLst>
                    <a:ext uri="{FF2B5EF4-FFF2-40B4-BE49-F238E27FC236}">
                      <a16:creationId xmlns:a16="http://schemas.microsoft.com/office/drawing/2014/main" xmlns="" id="{D5FAFD87-AF91-4C99-BC9E-E03C8BC26883}"/>
                    </a:ext>
                  </a:extLst>
                </p:cNvPr>
                <p:cNvSpPr>
                  <a:spLocks/>
                </p:cNvSpPr>
                <p:nvPr/>
              </p:nvSpPr>
              <p:spPr bwMode="auto">
                <a:xfrm>
                  <a:off x="4404990" y="1032729"/>
                  <a:ext cx="141288" cy="133350"/>
                </a:xfrm>
                <a:custGeom>
                  <a:avLst/>
                  <a:gdLst>
                    <a:gd name="T0" fmla="*/ 75 w 149"/>
                    <a:gd name="T1" fmla="*/ 142 h 142"/>
                    <a:gd name="T2" fmla="*/ 131 w 149"/>
                    <a:gd name="T3" fmla="*/ 111 h 142"/>
                    <a:gd name="T4" fmla="*/ 122 w 149"/>
                    <a:gd name="T5" fmla="*/ 26 h 142"/>
                    <a:gd name="T6" fmla="*/ 38 w 149"/>
                    <a:gd name="T7" fmla="*/ 17 h 142"/>
                    <a:gd name="T8" fmla="*/ 12 w 149"/>
                    <a:gd name="T9" fmla="*/ 99 h 142"/>
                    <a:gd name="T10" fmla="*/ 75 w 149"/>
                    <a:gd name="T11" fmla="*/ 142 h 142"/>
                  </a:gdLst>
                  <a:ahLst/>
                  <a:cxnLst>
                    <a:cxn ang="0">
                      <a:pos x="T0" y="T1"/>
                    </a:cxn>
                    <a:cxn ang="0">
                      <a:pos x="T2" y="T3"/>
                    </a:cxn>
                    <a:cxn ang="0">
                      <a:pos x="T4" y="T5"/>
                    </a:cxn>
                    <a:cxn ang="0">
                      <a:pos x="T6" y="T7"/>
                    </a:cxn>
                    <a:cxn ang="0">
                      <a:pos x="T8" y="T9"/>
                    </a:cxn>
                    <a:cxn ang="0">
                      <a:pos x="T10" y="T11"/>
                    </a:cxn>
                  </a:cxnLst>
                  <a:rect l="0" t="0" r="r" b="b"/>
                  <a:pathLst>
                    <a:path w="149" h="142">
                      <a:moveTo>
                        <a:pt x="75" y="142"/>
                      </a:moveTo>
                      <a:cubicBezTo>
                        <a:pt x="97" y="142"/>
                        <a:pt x="119" y="129"/>
                        <a:pt x="131" y="111"/>
                      </a:cubicBezTo>
                      <a:cubicBezTo>
                        <a:pt x="149" y="84"/>
                        <a:pt x="145" y="48"/>
                        <a:pt x="122" y="26"/>
                      </a:cubicBezTo>
                      <a:cubicBezTo>
                        <a:pt x="100" y="4"/>
                        <a:pt x="64" y="0"/>
                        <a:pt x="38" y="17"/>
                      </a:cubicBezTo>
                      <a:cubicBezTo>
                        <a:pt x="11" y="34"/>
                        <a:pt x="0" y="70"/>
                        <a:pt x="12" y="99"/>
                      </a:cubicBezTo>
                      <a:cubicBezTo>
                        <a:pt x="22" y="125"/>
                        <a:pt x="47" y="141"/>
                        <a:pt x="75" y="142"/>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3D7FF"/>
                    </a:solidFill>
                  </a:endParaRPr>
                </a:p>
              </p:txBody>
            </p:sp>
            <p:sp>
              <p:nvSpPr>
                <p:cNvPr id="90" name="Freeform 20">
                  <a:extLst>
                    <a:ext uri="{FF2B5EF4-FFF2-40B4-BE49-F238E27FC236}">
                      <a16:creationId xmlns:a16="http://schemas.microsoft.com/office/drawing/2014/main" xmlns="" id="{B4871D33-AA96-445B-87A3-3D3C73DAA935}"/>
                    </a:ext>
                  </a:extLst>
                </p:cNvPr>
                <p:cNvSpPr>
                  <a:spLocks/>
                </p:cNvSpPr>
                <p:nvPr/>
              </p:nvSpPr>
              <p:spPr bwMode="auto">
                <a:xfrm>
                  <a:off x="4320852" y="1178779"/>
                  <a:ext cx="311150" cy="623888"/>
                </a:xfrm>
                <a:custGeom>
                  <a:avLst/>
                  <a:gdLst>
                    <a:gd name="T0" fmla="*/ 153 w 328"/>
                    <a:gd name="T1" fmla="*/ 314 h 659"/>
                    <a:gd name="T2" fmla="*/ 170 w 328"/>
                    <a:gd name="T3" fmla="*/ 314 h 659"/>
                    <a:gd name="T4" fmla="*/ 170 w 328"/>
                    <a:gd name="T5" fmla="*/ 621 h 659"/>
                    <a:gd name="T6" fmla="*/ 187 w 328"/>
                    <a:gd name="T7" fmla="*/ 652 h 659"/>
                    <a:gd name="T8" fmla="*/ 208 w 328"/>
                    <a:gd name="T9" fmla="*/ 659 h 659"/>
                    <a:gd name="T10" fmla="*/ 231 w 328"/>
                    <a:gd name="T11" fmla="*/ 653 h 659"/>
                    <a:gd name="T12" fmla="*/ 249 w 328"/>
                    <a:gd name="T13" fmla="*/ 623 h 659"/>
                    <a:gd name="T14" fmla="*/ 249 w 328"/>
                    <a:gd name="T15" fmla="*/ 103 h 659"/>
                    <a:gd name="T16" fmla="*/ 266 w 328"/>
                    <a:gd name="T17" fmla="*/ 103 h 659"/>
                    <a:gd name="T18" fmla="*/ 266 w 328"/>
                    <a:gd name="T19" fmla="*/ 291 h 659"/>
                    <a:gd name="T20" fmla="*/ 279 w 328"/>
                    <a:gd name="T21" fmla="*/ 313 h 659"/>
                    <a:gd name="T22" fmla="*/ 316 w 328"/>
                    <a:gd name="T23" fmla="*/ 311 h 659"/>
                    <a:gd name="T24" fmla="*/ 328 w 328"/>
                    <a:gd name="T25" fmla="*/ 287 h 659"/>
                    <a:gd name="T26" fmla="*/ 328 w 328"/>
                    <a:gd name="T27" fmla="*/ 79 h 659"/>
                    <a:gd name="T28" fmla="*/ 300 w 328"/>
                    <a:gd name="T29" fmla="*/ 23 h 659"/>
                    <a:gd name="T30" fmla="*/ 247 w 328"/>
                    <a:gd name="T31" fmla="*/ 0 h 659"/>
                    <a:gd name="T32" fmla="*/ 88 w 328"/>
                    <a:gd name="T33" fmla="*/ 0 h 659"/>
                    <a:gd name="T34" fmla="*/ 26 w 328"/>
                    <a:gd name="T35" fmla="*/ 25 h 659"/>
                    <a:gd name="T36" fmla="*/ 0 w 328"/>
                    <a:gd name="T37" fmla="*/ 86 h 659"/>
                    <a:gd name="T38" fmla="*/ 0 w 328"/>
                    <a:gd name="T39" fmla="*/ 284 h 659"/>
                    <a:gd name="T40" fmla="*/ 9 w 328"/>
                    <a:gd name="T41" fmla="*/ 304 h 659"/>
                    <a:gd name="T42" fmla="*/ 40 w 328"/>
                    <a:gd name="T43" fmla="*/ 310 h 659"/>
                    <a:gd name="T44" fmla="*/ 60 w 328"/>
                    <a:gd name="T45" fmla="*/ 284 h 659"/>
                    <a:gd name="T46" fmla="*/ 60 w 328"/>
                    <a:gd name="T47" fmla="*/ 103 h 659"/>
                    <a:gd name="T48" fmla="*/ 77 w 328"/>
                    <a:gd name="T49" fmla="*/ 103 h 659"/>
                    <a:gd name="T50" fmla="*/ 77 w 328"/>
                    <a:gd name="T51" fmla="*/ 624 h 659"/>
                    <a:gd name="T52" fmla="*/ 93 w 328"/>
                    <a:gd name="T53" fmla="*/ 652 h 659"/>
                    <a:gd name="T54" fmla="*/ 116 w 328"/>
                    <a:gd name="T55" fmla="*/ 659 h 659"/>
                    <a:gd name="T56" fmla="*/ 136 w 328"/>
                    <a:gd name="T57" fmla="*/ 652 h 659"/>
                    <a:gd name="T58" fmla="*/ 154 w 328"/>
                    <a:gd name="T59" fmla="*/ 625 h 659"/>
                    <a:gd name="T60" fmla="*/ 153 w 328"/>
                    <a:gd name="T61" fmla="*/ 314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659">
                      <a:moveTo>
                        <a:pt x="153" y="314"/>
                      </a:moveTo>
                      <a:cubicBezTo>
                        <a:pt x="170" y="314"/>
                        <a:pt x="170" y="314"/>
                        <a:pt x="170" y="314"/>
                      </a:cubicBezTo>
                      <a:cubicBezTo>
                        <a:pt x="170" y="621"/>
                        <a:pt x="170" y="621"/>
                        <a:pt x="170" y="621"/>
                      </a:cubicBezTo>
                      <a:cubicBezTo>
                        <a:pt x="170" y="634"/>
                        <a:pt x="176" y="645"/>
                        <a:pt x="187" y="652"/>
                      </a:cubicBezTo>
                      <a:cubicBezTo>
                        <a:pt x="193" y="657"/>
                        <a:pt x="200" y="659"/>
                        <a:pt x="208" y="659"/>
                      </a:cubicBezTo>
                      <a:cubicBezTo>
                        <a:pt x="216" y="659"/>
                        <a:pt x="224" y="658"/>
                        <a:pt x="231" y="653"/>
                      </a:cubicBezTo>
                      <a:cubicBezTo>
                        <a:pt x="242" y="647"/>
                        <a:pt x="249" y="636"/>
                        <a:pt x="249" y="623"/>
                      </a:cubicBezTo>
                      <a:cubicBezTo>
                        <a:pt x="249" y="103"/>
                        <a:pt x="249" y="103"/>
                        <a:pt x="249" y="103"/>
                      </a:cubicBezTo>
                      <a:cubicBezTo>
                        <a:pt x="266" y="103"/>
                        <a:pt x="266" y="103"/>
                        <a:pt x="266" y="103"/>
                      </a:cubicBezTo>
                      <a:cubicBezTo>
                        <a:pt x="266" y="291"/>
                        <a:pt x="266" y="291"/>
                        <a:pt x="266" y="291"/>
                      </a:cubicBezTo>
                      <a:cubicBezTo>
                        <a:pt x="266" y="300"/>
                        <a:pt x="272" y="308"/>
                        <a:pt x="279" y="313"/>
                      </a:cubicBezTo>
                      <a:cubicBezTo>
                        <a:pt x="290" y="319"/>
                        <a:pt x="306" y="319"/>
                        <a:pt x="316" y="311"/>
                      </a:cubicBezTo>
                      <a:cubicBezTo>
                        <a:pt x="324" y="306"/>
                        <a:pt x="328" y="297"/>
                        <a:pt x="328" y="287"/>
                      </a:cubicBezTo>
                      <a:cubicBezTo>
                        <a:pt x="328" y="79"/>
                        <a:pt x="328" y="79"/>
                        <a:pt x="328" y="79"/>
                      </a:cubicBezTo>
                      <a:cubicBezTo>
                        <a:pt x="328" y="57"/>
                        <a:pt x="316" y="37"/>
                        <a:pt x="300" y="23"/>
                      </a:cubicBezTo>
                      <a:cubicBezTo>
                        <a:pt x="286" y="10"/>
                        <a:pt x="266" y="0"/>
                        <a:pt x="247" y="0"/>
                      </a:cubicBezTo>
                      <a:cubicBezTo>
                        <a:pt x="88" y="0"/>
                        <a:pt x="88" y="0"/>
                        <a:pt x="88" y="0"/>
                      </a:cubicBezTo>
                      <a:cubicBezTo>
                        <a:pt x="65" y="0"/>
                        <a:pt x="42" y="9"/>
                        <a:pt x="26" y="25"/>
                      </a:cubicBezTo>
                      <a:cubicBezTo>
                        <a:pt x="8" y="41"/>
                        <a:pt x="0" y="62"/>
                        <a:pt x="0" y="86"/>
                      </a:cubicBezTo>
                      <a:cubicBezTo>
                        <a:pt x="0" y="284"/>
                        <a:pt x="0" y="284"/>
                        <a:pt x="0" y="284"/>
                      </a:cubicBezTo>
                      <a:cubicBezTo>
                        <a:pt x="0" y="292"/>
                        <a:pt x="3" y="299"/>
                        <a:pt x="9" y="304"/>
                      </a:cubicBezTo>
                      <a:cubicBezTo>
                        <a:pt x="17" y="312"/>
                        <a:pt x="30" y="314"/>
                        <a:pt x="40" y="310"/>
                      </a:cubicBezTo>
                      <a:cubicBezTo>
                        <a:pt x="50" y="305"/>
                        <a:pt x="60" y="295"/>
                        <a:pt x="60" y="284"/>
                      </a:cubicBezTo>
                      <a:cubicBezTo>
                        <a:pt x="60" y="103"/>
                        <a:pt x="60" y="103"/>
                        <a:pt x="60" y="103"/>
                      </a:cubicBezTo>
                      <a:cubicBezTo>
                        <a:pt x="77" y="103"/>
                        <a:pt x="77" y="103"/>
                        <a:pt x="77" y="103"/>
                      </a:cubicBezTo>
                      <a:cubicBezTo>
                        <a:pt x="77" y="624"/>
                        <a:pt x="77" y="624"/>
                        <a:pt x="77" y="624"/>
                      </a:cubicBezTo>
                      <a:cubicBezTo>
                        <a:pt x="77" y="637"/>
                        <a:pt x="82" y="645"/>
                        <a:pt x="93" y="652"/>
                      </a:cubicBezTo>
                      <a:cubicBezTo>
                        <a:pt x="100" y="657"/>
                        <a:pt x="108" y="659"/>
                        <a:pt x="116" y="659"/>
                      </a:cubicBezTo>
                      <a:cubicBezTo>
                        <a:pt x="124" y="659"/>
                        <a:pt x="130" y="657"/>
                        <a:pt x="136" y="652"/>
                      </a:cubicBezTo>
                      <a:cubicBezTo>
                        <a:pt x="146" y="646"/>
                        <a:pt x="154" y="637"/>
                        <a:pt x="154" y="625"/>
                      </a:cubicBezTo>
                      <a:cubicBezTo>
                        <a:pt x="153" y="314"/>
                        <a:pt x="153" y="314"/>
                        <a:pt x="153" y="314"/>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3D7FF"/>
                    </a:solidFill>
                  </a:endParaRPr>
                </a:p>
              </p:txBody>
            </p:sp>
          </p:grpSp>
        </p:grpSp>
        <p:sp>
          <p:nvSpPr>
            <p:cNvPr id="85" name="Arrow: Down 84">
              <a:extLst>
                <a:ext uri="{FF2B5EF4-FFF2-40B4-BE49-F238E27FC236}">
                  <a16:creationId xmlns:a16="http://schemas.microsoft.com/office/drawing/2014/main" xmlns="" id="{92E76403-7239-43D2-9F64-AE34CF575FE1}"/>
                </a:ext>
              </a:extLst>
            </p:cNvPr>
            <p:cNvSpPr/>
            <p:nvPr/>
          </p:nvSpPr>
          <p:spPr>
            <a:xfrm>
              <a:off x="2189088" y="4832696"/>
              <a:ext cx="58723" cy="190579"/>
            </a:xfrm>
            <a:prstGeom prst="downArrow">
              <a:avLst/>
            </a:prstGeom>
            <a:solidFill>
              <a:srgbClr val="83D7FF"/>
            </a:solidFill>
            <a:ln>
              <a:noFill/>
            </a:ln>
          </p:spPr>
          <p:txBody>
            <a:bodyPr wrap="square" lIns="36000" tIns="36000" rIns="36000" bIns="36000" rtlCol="0" anchor="ctr">
              <a:noAutofit/>
            </a:bodyPr>
            <a:lstStyle/>
            <a:p>
              <a:pPr algn="ctr" hangingPunct="0">
                <a:lnSpc>
                  <a:spcPct val="90000"/>
                </a:lnSpc>
                <a:spcBef>
                  <a:spcPts val="400"/>
                </a:spcBef>
              </a:pPr>
              <a:endParaRPr lang="x-none" sz="1200" dirty="0" err="1">
                <a:solidFill>
                  <a:schemeClr val="bg1"/>
                </a:solidFill>
              </a:endParaRPr>
            </a:p>
          </p:txBody>
        </p:sp>
        <p:sp>
          <p:nvSpPr>
            <p:cNvPr id="86" name="Arrow: Down 85">
              <a:extLst>
                <a:ext uri="{FF2B5EF4-FFF2-40B4-BE49-F238E27FC236}">
                  <a16:creationId xmlns:a16="http://schemas.microsoft.com/office/drawing/2014/main" xmlns="" id="{832EEC01-A588-4703-8191-F883629E9C64}"/>
                </a:ext>
              </a:extLst>
            </p:cNvPr>
            <p:cNvSpPr/>
            <p:nvPr/>
          </p:nvSpPr>
          <p:spPr>
            <a:xfrm rot="10800000">
              <a:off x="2511351" y="4822411"/>
              <a:ext cx="58723" cy="190579"/>
            </a:xfrm>
            <a:prstGeom prst="downArrow">
              <a:avLst/>
            </a:prstGeom>
            <a:solidFill>
              <a:srgbClr val="F15163"/>
            </a:solidFill>
            <a:ln>
              <a:noFill/>
            </a:ln>
          </p:spPr>
          <p:txBody>
            <a:bodyPr wrap="square" lIns="36000" tIns="36000" rIns="36000" bIns="36000" rtlCol="0" anchor="ctr">
              <a:noAutofit/>
            </a:bodyPr>
            <a:lstStyle/>
            <a:p>
              <a:pPr algn="ctr" hangingPunct="0">
                <a:lnSpc>
                  <a:spcPct val="90000"/>
                </a:lnSpc>
                <a:spcBef>
                  <a:spcPts val="400"/>
                </a:spcBef>
              </a:pPr>
              <a:endParaRPr lang="x-none" sz="1200" dirty="0" err="1">
                <a:solidFill>
                  <a:schemeClr val="bg1"/>
                </a:solidFill>
              </a:endParaRPr>
            </a:p>
          </p:txBody>
        </p:sp>
      </p:grpSp>
      <p:grpSp>
        <p:nvGrpSpPr>
          <p:cNvPr id="93" name="Group 92">
            <a:extLst>
              <a:ext uri="{FF2B5EF4-FFF2-40B4-BE49-F238E27FC236}">
                <a16:creationId xmlns:a16="http://schemas.microsoft.com/office/drawing/2014/main" xmlns="" id="{1ABF3E78-C400-43B0-B66B-F1D679B48FBB}"/>
              </a:ext>
            </a:extLst>
          </p:cNvPr>
          <p:cNvGrpSpPr/>
          <p:nvPr/>
        </p:nvGrpSpPr>
        <p:grpSpPr>
          <a:xfrm>
            <a:off x="1743218" y="2419333"/>
            <a:ext cx="380986" cy="236990"/>
            <a:chOff x="2189088" y="4792774"/>
            <a:chExt cx="380986" cy="236990"/>
          </a:xfrm>
        </p:grpSpPr>
        <p:grpSp>
          <p:nvGrpSpPr>
            <p:cNvPr id="94" name="Group 93">
              <a:extLst>
                <a:ext uri="{FF2B5EF4-FFF2-40B4-BE49-F238E27FC236}">
                  <a16:creationId xmlns:a16="http://schemas.microsoft.com/office/drawing/2014/main" xmlns="" id="{5B5C31F9-6EF2-4087-8FC0-4C7D906356B8}"/>
                </a:ext>
              </a:extLst>
            </p:cNvPr>
            <p:cNvGrpSpPr/>
            <p:nvPr/>
          </p:nvGrpSpPr>
          <p:grpSpPr>
            <a:xfrm>
              <a:off x="2262881" y="4792774"/>
              <a:ext cx="231011" cy="236990"/>
              <a:chOff x="1110983" y="3543300"/>
              <a:chExt cx="231011" cy="236990"/>
            </a:xfrm>
          </p:grpSpPr>
          <p:grpSp>
            <p:nvGrpSpPr>
              <p:cNvPr id="97" name="Group 96">
                <a:extLst>
                  <a:ext uri="{FF2B5EF4-FFF2-40B4-BE49-F238E27FC236}">
                    <a16:creationId xmlns:a16="http://schemas.microsoft.com/office/drawing/2014/main" xmlns="" id="{734EBA49-8488-4BF3-BBB5-0C7CAC50453F}"/>
                  </a:ext>
                </a:extLst>
              </p:cNvPr>
              <p:cNvGrpSpPr>
                <a:grpSpLocks noChangeAspect="1"/>
              </p:cNvGrpSpPr>
              <p:nvPr/>
            </p:nvGrpSpPr>
            <p:grpSpPr>
              <a:xfrm>
                <a:off x="1230308" y="3551690"/>
                <a:ext cx="111686" cy="228600"/>
                <a:chOff x="4925690" y="1039079"/>
                <a:chExt cx="373063" cy="763588"/>
              </a:xfrm>
              <a:solidFill>
                <a:schemeClr val="accent5">
                  <a:lumMod val="60000"/>
                  <a:lumOff val="40000"/>
                </a:schemeClr>
              </a:solidFill>
            </p:grpSpPr>
            <p:sp>
              <p:nvSpPr>
                <p:cNvPr id="101" name="Freeform 18">
                  <a:extLst>
                    <a:ext uri="{FF2B5EF4-FFF2-40B4-BE49-F238E27FC236}">
                      <a16:creationId xmlns:a16="http://schemas.microsoft.com/office/drawing/2014/main" xmlns="" id="{7F029446-D812-410F-A4B3-47DB2549BBA7}"/>
                    </a:ext>
                  </a:extLst>
                </p:cNvPr>
                <p:cNvSpPr>
                  <a:spLocks/>
                </p:cNvSpPr>
                <p:nvPr/>
              </p:nvSpPr>
              <p:spPr bwMode="auto">
                <a:xfrm>
                  <a:off x="5047927" y="1039079"/>
                  <a:ext cx="123825" cy="122238"/>
                </a:xfrm>
                <a:custGeom>
                  <a:avLst/>
                  <a:gdLst>
                    <a:gd name="T0" fmla="*/ 67 w 132"/>
                    <a:gd name="T1" fmla="*/ 128 h 129"/>
                    <a:gd name="T2" fmla="*/ 117 w 132"/>
                    <a:gd name="T3" fmla="*/ 103 h 129"/>
                    <a:gd name="T4" fmla="*/ 124 w 132"/>
                    <a:gd name="T5" fmla="*/ 44 h 129"/>
                    <a:gd name="T6" fmla="*/ 55 w 132"/>
                    <a:gd name="T7" fmla="*/ 6 h 129"/>
                    <a:gd name="T8" fmla="*/ 8 w 132"/>
                    <a:gd name="T9" fmla="*/ 44 h 129"/>
                    <a:gd name="T10" fmla="*/ 15 w 132"/>
                    <a:gd name="T11" fmla="*/ 102 h 129"/>
                    <a:gd name="T12" fmla="*/ 67 w 132"/>
                    <a:gd name="T13" fmla="*/ 128 h 129"/>
                  </a:gdLst>
                  <a:ahLst/>
                  <a:cxnLst>
                    <a:cxn ang="0">
                      <a:pos x="T0" y="T1"/>
                    </a:cxn>
                    <a:cxn ang="0">
                      <a:pos x="T2" y="T3"/>
                    </a:cxn>
                    <a:cxn ang="0">
                      <a:pos x="T4" y="T5"/>
                    </a:cxn>
                    <a:cxn ang="0">
                      <a:pos x="T6" y="T7"/>
                    </a:cxn>
                    <a:cxn ang="0">
                      <a:pos x="T8" y="T9"/>
                    </a:cxn>
                    <a:cxn ang="0">
                      <a:pos x="T10" y="T11"/>
                    </a:cxn>
                    <a:cxn ang="0">
                      <a:pos x="T12" y="T13"/>
                    </a:cxn>
                  </a:cxnLst>
                  <a:rect l="0" t="0" r="r" b="b"/>
                  <a:pathLst>
                    <a:path w="132" h="129">
                      <a:moveTo>
                        <a:pt x="67" y="128"/>
                      </a:moveTo>
                      <a:cubicBezTo>
                        <a:pt x="86" y="129"/>
                        <a:pt x="105" y="119"/>
                        <a:pt x="117" y="103"/>
                      </a:cubicBezTo>
                      <a:cubicBezTo>
                        <a:pt x="129" y="85"/>
                        <a:pt x="132" y="63"/>
                        <a:pt x="124" y="44"/>
                      </a:cubicBezTo>
                      <a:cubicBezTo>
                        <a:pt x="112" y="17"/>
                        <a:pt x="83" y="0"/>
                        <a:pt x="55" y="6"/>
                      </a:cubicBezTo>
                      <a:cubicBezTo>
                        <a:pt x="34" y="10"/>
                        <a:pt x="17" y="24"/>
                        <a:pt x="8" y="44"/>
                      </a:cubicBezTo>
                      <a:cubicBezTo>
                        <a:pt x="0" y="63"/>
                        <a:pt x="2" y="85"/>
                        <a:pt x="15" y="102"/>
                      </a:cubicBezTo>
                      <a:cubicBezTo>
                        <a:pt x="27" y="120"/>
                        <a:pt x="45" y="128"/>
                        <a:pt x="67" y="128"/>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2" name="Freeform 19">
                  <a:extLst>
                    <a:ext uri="{FF2B5EF4-FFF2-40B4-BE49-F238E27FC236}">
                      <a16:creationId xmlns:a16="http://schemas.microsoft.com/office/drawing/2014/main" xmlns="" id="{742E114C-4067-4778-985B-E7A494021BA9}"/>
                    </a:ext>
                  </a:extLst>
                </p:cNvPr>
                <p:cNvSpPr>
                  <a:spLocks/>
                </p:cNvSpPr>
                <p:nvPr/>
              </p:nvSpPr>
              <p:spPr bwMode="auto">
                <a:xfrm>
                  <a:off x="4925690" y="1170842"/>
                  <a:ext cx="373063" cy="631825"/>
                </a:xfrm>
                <a:custGeom>
                  <a:avLst/>
                  <a:gdLst>
                    <a:gd name="T0" fmla="*/ 117 w 395"/>
                    <a:gd name="T1" fmla="*/ 633 h 667"/>
                    <a:gd name="T2" fmla="*/ 117 w 395"/>
                    <a:gd name="T3" fmla="*/ 403 h 667"/>
                    <a:gd name="T4" fmla="*/ 34 w 395"/>
                    <a:gd name="T5" fmla="*/ 404 h 667"/>
                    <a:gd name="T6" fmla="*/ 132 w 395"/>
                    <a:gd name="T7" fmla="*/ 90 h 667"/>
                    <a:gd name="T8" fmla="*/ 113 w 395"/>
                    <a:gd name="T9" fmla="*/ 90 h 667"/>
                    <a:gd name="T10" fmla="*/ 55 w 395"/>
                    <a:gd name="T11" fmla="*/ 274 h 667"/>
                    <a:gd name="T12" fmla="*/ 37 w 395"/>
                    <a:gd name="T13" fmla="*/ 290 h 667"/>
                    <a:gd name="T14" fmla="*/ 8 w 395"/>
                    <a:gd name="T15" fmla="*/ 280 h 667"/>
                    <a:gd name="T16" fmla="*/ 3 w 395"/>
                    <a:gd name="T17" fmla="*/ 255 h 667"/>
                    <a:gd name="T18" fmla="*/ 63 w 395"/>
                    <a:gd name="T19" fmla="*/ 57 h 667"/>
                    <a:gd name="T20" fmla="*/ 79 w 395"/>
                    <a:gd name="T21" fmla="*/ 28 h 667"/>
                    <a:gd name="T22" fmla="*/ 118 w 395"/>
                    <a:gd name="T23" fmla="*/ 5 h 667"/>
                    <a:gd name="T24" fmla="*/ 143 w 395"/>
                    <a:gd name="T25" fmla="*/ 0 h 667"/>
                    <a:gd name="T26" fmla="*/ 258 w 395"/>
                    <a:gd name="T27" fmla="*/ 2 h 667"/>
                    <a:gd name="T28" fmla="*/ 289 w 395"/>
                    <a:gd name="T29" fmla="*/ 10 h 667"/>
                    <a:gd name="T30" fmla="*/ 317 w 395"/>
                    <a:gd name="T31" fmla="*/ 34 h 667"/>
                    <a:gd name="T32" fmla="*/ 327 w 395"/>
                    <a:gd name="T33" fmla="*/ 53 h 667"/>
                    <a:gd name="T34" fmla="*/ 392 w 395"/>
                    <a:gd name="T35" fmla="*/ 263 h 667"/>
                    <a:gd name="T36" fmla="*/ 384 w 395"/>
                    <a:gd name="T37" fmla="*/ 289 h 667"/>
                    <a:gd name="T38" fmla="*/ 355 w 395"/>
                    <a:gd name="T39" fmla="*/ 294 h 667"/>
                    <a:gd name="T40" fmla="*/ 338 w 395"/>
                    <a:gd name="T41" fmla="*/ 278 h 667"/>
                    <a:gd name="T42" fmla="*/ 276 w 395"/>
                    <a:gd name="T43" fmla="*/ 90 h 667"/>
                    <a:gd name="T44" fmla="*/ 258 w 395"/>
                    <a:gd name="T45" fmla="*/ 90 h 667"/>
                    <a:gd name="T46" fmla="*/ 355 w 395"/>
                    <a:gd name="T47" fmla="*/ 403 h 667"/>
                    <a:gd name="T48" fmla="*/ 269 w 395"/>
                    <a:gd name="T49" fmla="*/ 403 h 667"/>
                    <a:gd name="T50" fmla="*/ 269 w 395"/>
                    <a:gd name="T51" fmla="*/ 633 h 667"/>
                    <a:gd name="T52" fmla="*/ 256 w 395"/>
                    <a:gd name="T53" fmla="*/ 660 h 667"/>
                    <a:gd name="T54" fmla="*/ 237 w 395"/>
                    <a:gd name="T55" fmla="*/ 667 h 667"/>
                    <a:gd name="T56" fmla="*/ 219 w 395"/>
                    <a:gd name="T57" fmla="*/ 662 h 667"/>
                    <a:gd name="T58" fmla="*/ 201 w 395"/>
                    <a:gd name="T59" fmla="*/ 635 h 667"/>
                    <a:gd name="T60" fmla="*/ 201 w 395"/>
                    <a:gd name="T61" fmla="*/ 403 h 667"/>
                    <a:gd name="T62" fmla="*/ 185 w 395"/>
                    <a:gd name="T63" fmla="*/ 403 h 667"/>
                    <a:gd name="T64" fmla="*/ 185 w 395"/>
                    <a:gd name="T65" fmla="*/ 637 h 667"/>
                    <a:gd name="T66" fmla="*/ 171 w 395"/>
                    <a:gd name="T67" fmla="*/ 661 h 667"/>
                    <a:gd name="T68" fmla="*/ 153 w 395"/>
                    <a:gd name="T69" fmla="*/ 667 h 667"/>
                    <a:gd name="T70" fmla="*/ 131 w 395"/>
                    <a:gd name="T71" fmla="*/ 659 h 667"/>
                    <a:gd name="T72" fmla="*/ 117 w 395"/>
                    <a:gd name="T73" fmla="*/ 63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667">
                      <a:moveTo>
                        <a:pt x="117" y="633"/>
                      </a:moveTo>
                      <a:cubicBezTo>
                        <a:pt x="117" y="403"/>
                        <a:pt x="117" y="403"/>
                        <a:pt x="117" y="403"/>
                      </a:cubicBezTo>
                      <a:cubicBezTo>
                        <a:pt x="34" y="404"/>
                        <a:pt x="34" y="404"/>
                        <a:pt x="34" y="404"/>
                      </a:cubicBezTo>
                      <a:cubicBezTo>
                        <a:pt x="132" y="90"/>
                        <a:pt x="132" y="90"/>
                        <a:pt x="132" y="90"/>
                      </a:cubicBezTo>
                      <a:cubicBezTo>
                        <a:pt x="113" y="90"/>
                        <a:pt x="113" y="90"/>
                        <a:pt x="113" y="90"/>
                      </a:cubicBezTo>
                      <a:cubicBezTo>
                        <a:pt x="55" y="274"/>
                        <a:pt x="55" y="274"/>
                        <a:pt x="55" y="274"/>
                      </a:cubicBezTo>
                      <a:cubicBezTo>
                        <a:pt x="53" y="282"/>
                        <a:pt x="45" y="288"/>
                        <a:pt x="37" y="290"/>
                      </a:cubicBezTo>
                      <a:cubicBezTo>
                        <a:pt x="27" y="292"/>
                        <a:pt x="15" y="288"/>
                        <a:pt x="8" y="280"/>
                      </a:cubicBezTo>
                      <a:cubicBezTo>
                        <a:pt x="2" y="273"/>
                        <a:pt x="0" y="264"/>
                        <a:pt x="3" y="255"/>
                      </a:cubicBezTo>
                      <a:cubicBezTo>
                        <a:pt x="63" y="57"/>
                        <a:pt x="63" y="57"/>
                        <a:pt x="63" y="57"/>
                      </a:cubicBezTo>
                      <a:cubicBezTo>
                        <a:pt x="66" y="46"/>
                        <a:pt x="72" y="37"/>
                        <a:pt x="79" y="28"/>
                      </a:cubicBezTo>
                      <a:cubicBezTo>
                        <a:pt x="90" y="17"/>
                        <a:pt x="103" y="9"/>
                        <a:pt x="118" y="5"/>
                      </a:cubicBezTo>
                      <a:cubicBezTo>
                        <a:pt x="126" y="3"/>
                        <a:pt x="135" y="0"/>
                        <a:pt x="143" y="0"/>
                      </a:cubicBezTo>
                      <a:cubicBezTo>
                        <a:pt x="258" y="2"/>
                        <a:pt x="258" y="2"/>
                        <a:pt x="258" y="2"/>
                      </a:cubicBezTo>
                      <a:cubicBezTo>
                        <a:pt x="269" y="2"/>
                        <a:pt x="279" y="5"/>
                        <a:pt x="289" y="10"/>
                      </a:cubicBezTo>
                      <a:cubicBezTo>
                        <a:pt x="300" y="15"/>
                        <a:pt x="309" y="24"/>
                        <a:pt x="317" y="34"/>
                      </a:cubicBezTo>
                      <a:cubicBezTo>
                        <a:pt x="321" y="39"/>
                        <a:pt x="325" y="46"/>
                        <a:pt x="327" y="53"/>
                      </a:cubicBezTo>
                      <a:cubicBezTo>
                        <a:pt x="392" y="263"/>
                        <a:pt x="392" y="263"/>
                        <a:pt x="392" y="263"/>
                      </a:cubicBezTo>
                      <a:cubicBezTo>
                        <a:pt x="395" y="272"/>
                        <a:pt x="390" y="282"/>
                        <a:pt x="384" y="289"/>
                      </a:cubicBezTo>
                      <a:cubicBezTo>
                        <a:pt x="376" y="296"/>
                        <a:pt x="365" y="298"/>
                        <a:pt x="355" y="294"/>
                      </a:cubicBezTo>
                      <a:cubicBezTo>
                        <a:pt x="348" y="291"/>
                        <a:pt x="341" y="285"/>
                        <a:pt x="338" y="278"/>
                      </a:cubicBezTo>
                      <a:cubicBezTo>
                        <a:pt x="276" y="90"/>
                        <a:pt x="276" y="90"/>
                        <a:pt x="276" y="90"/>
                      </a:cubicBezTo>
                      <a:cubicBezTo>
                        <a:pt x="258" y="90"/>
                        <a:pt x="258" y="90"/>
                        <a:pt x="258" y="90"/>
                      </a:cubicBezTo>
                      <a:cubicBezTo>
                        <a:pt x="355" y="403"/>
                        <a:pt x="355" y="403"/>
                        <a:pt x="355" y="403"/>
                      </a:cubicBezTo>
                      <a:cubicBezTo>
                        <a:pt x="269" y="403"/>
                        <a:pt x="269" y="403"/>
                        <a:pt x="269" y="403"/>
                      </a:cubicBezTo>
                      <a:cubicBezTo>
                        <a:pt x="269" y="633"/>
                        <a:pt x="269" y="633"/>
                        <a:pt x="269" y="633"/>
                      </a:cubicBezTo>
                      <a:cubicBezTo>
                        <a:pt x="269" y="644"/>
                        <a:pt x="265" y="654"/>
                        <a:pt x="256" y="660"/>
                      </a:cubicBezTo>
                      <a:cubicBezTo>
                        <a:pt x="250" y="665"/>
                        <a:pt x="244" y="666"/>
                        <a:pt x="237" y="667"/>
                      </a:cubicBezTo>
                      <a:cubicBezTo>
                        <a:pt x="230" y="667"/>
                        <a:pt x="225" y="666"/>
                        <a:pt x="219" y="662"/>
                      </a:cubicBezTo>
                      <a:cubicBezTo>
                        <a:pt x="209" y="657"/>
                        <a:pt x="201" y="646"/>
                        <a:pt x="201" y="635"/>
                      </a:cubicBezTo>
                      <a:cubicBezTo>
                        <a:pt x="201" y="403"/>
                        <a:pt x="201" y="403"/>
                        <a:pt x="201" y="403"/>
                      </a:cubicBezTo>
                      <a:cubicBezTo>
                        <a:pt x="185" y="403"/>
                        <a:pt x="185" y="403"/>
                        <a:pt x="185" y="403"/>
                      </a:cubicBezTo>
                      <a:cubicBezTo>
                        <a:pt x="185" y="637"/>
                        <a:pt x="185" y="637"/>
                        <a:pt x="185" y="637"/>
                      </a:cubicBezTo>
                      <a:cubicBezTo>
                        <a:pt x="185" y="647"/>
                        <a:pt x="179" y="655"/>
                        <a:pt x="171" y="661"/>
                      </a:cubicBezTo>
                      <a:cubicBezTo>
                        <a:pt x="165" y="665"/>
                        <a:pt x="159" y="666"/>
                        <a:pt x="153" y="667"/>
                      </a:cubicBezTo>
                      <a:cubicBezTo>
                        <a:pt x="144" y="667"/>
                        <a:pt x="138" y="665"/>
                        <a:pt x="131" y="659"/>
                      </a:cubicBezTo>
                      <a:cubicBezTo>
                        <a:pt x="124" y="653"/>
                        <a:pt x="117" y="643"/>
                        <a:pt x="117" y="633"/>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98" name="Group 97">
                <a:extLst>
                  <a:ext uri="{FF2B5EF4-FFF2-40B4-BE49-F238E27FC236}">
                    <a16:creationId xmlns:a16="http://schemas.microsoft.com/office/drawing/2014/main" xmlns="" id="{FB4B3E52-F0FD-4F63-88D9-FDE5FE03CCF5}"/>
                  </a:ext>
                </a:extLst>
              </p:cNvPr>
              <p:cNvGrpSpPr>
                <a:grpSpLocks noChangeAspect="1"/>
              </p:cNvGrpSpPr>
              <p:nvPr/>
            </p:nvGrpSpPr>
            <p:grpSpPr>
              <a:xfrm>
                <a:off x="1110983" y="3543300"/>
                <a:ext cx="93151" cy="230501"/>
                <a:chOff x="4320852" y="1032729"/>
                <a:chExt cx="311150" cy="769938"/>
              </a:xfrm>
              <a:solidFill>
                <a:schemeClr val="accent2"/>
              </a:solidFill>
            </p:grpSpPr>
            <p:sp>
              <p:nvSpPr>
                <p:cNvPr id="99" name="Freeform 17">
                  <a:extLst>
                    <a:ext uri="{FF2B5EF4-FFF2-40B4-BE49-F238E27FC236}">
                      <a16:creationId xmlns:a16="http://schemas.microsoft.com/office/drawing/2014/main" xmlns="" id="{2A52C21F-A700-47DF-8781-5D5C4CD41EB0}"/>
                    </a:ext>
                  </a:extLst>
                </p:cNvPr>
                <p:cNvSpPr>
                  <a:spLocks/>
                </p:cNvSpPr>
                <p:nvPr/>
              </p:nvSpPr>
              <p:spPr bwMode="auto">
                <a:xfrm>
                  <a:off x="4404990" y="1032729"/>
                  <a:ext cx="141288" cy="133350"/>
                </a:xfrm>
                <a:custGeom>
                  <a:avLst/>
                  <a:gdLst>
                    <a:gd name="T0" fmla="*/ 75 w 149"/>
                    <a:gd name="T1" fmla="*/ 142 h 142"/>
                    <a:gd name="T2" fmla="*/ 131 w 149"/>
                    <a:gd name="T3" fmla="*/ 111 h 142"/>
                    <a:gd name="T4" fmla="*/ 122 w 149"/>
                    <a:gd name="T5" fmla="*/ 26 h 142"/>
                    <a:gd name="T6" fmla="*/ 38 w 149"/>
                    <a:gd name="T7" fmla="*/ 17 h 142"/>
                    <a:gd name="T8" fmla="*/ 12 w 149"/>
                    <a:gd name="T9" fmla="*/ 99 h 142"/>
                    <a:gd name="T10" fmla="*/ 75 w 149"/>
                    <a:gd name="T11" fmla="*/ 142 h 142"/>
                  </a:gdLst>
                  <a:ahLst/>
                  <a:cxnLst>
                    <a:cxn ang="0">
                      <a:pos x="T0" y="T1"/>
                    </a:cxn>
                    <a:cxn ang="0">
                      <a:pos x="T2" y="T3"/>
                    </a:cxn>
                    <a:cxn ang="0">
                      <a:pos x="T4" y="T5"/>
                    </a:cxn>
                    <a:cxn ang="0">
                      <a:pos x="T6" y="T7"/>
                    </a:cxn>
                    <a:cxn ang="0">
                      <a:pos x="T8" y="T9"/>
                    </a:cxn>
                    <a:cxn ang="0">
                      <a:pos x="T10" y="T11"/>
                    </a:cxn>
                  </a:cxnLst>
                  <a:rect l="0" t="0" r="r" b="b"/>
                  <a:pathLst>
                    <a:path w="149" h="142">
                      <a:moveTo>
                        <a:pt x="75" y="142"/>
                      </a:moveTo>
                      <a:cubicBezTo>
                        <a:pt x="97" y="142"/>
                        <a:pt x="119" y="129"/>
                        <a:pt x="131" y="111"/>
                      </a:cubicBezTo>
                      <a:cubicBezTo>
                        <a:pt x="149" y="84"/>
                        <a:pt x="145" y="48"/>
                        <a:pt x="122" y="26"/>
                      </a:cubicBezTo>
                      <a:cubicBezTo>
                        <a:pt x="100" y="4"/>
                        <a:pt x="64" y="0"/>
                        <a:pt x="38" y="17"/>
                      </a:cubicBezTo>
                      <a:cubicBezTo>
                        <a:pt x="11" y="34"/>
                        <a:pt x="0" y="70"/>
                        <a:pt x="12" y="99"/>
                      </a:cubicBezTo>
                      <a:cubicBezTo>
                        <a:pt x="22" y="125"/>
                        <a:pt x="47" y="141"/>
                        <a:pt x="75" y="142"/>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3D7FF"/>
                    </a:solidFill>
                  </a:endParaRPr>
                </a:p>
              </p:txBody>
            </p:sp>
            <p:sp>
              <p:nvSpPr>
                <p:cNvPr id="100" name="Freeform 20">
                  <a:extLst>
                    <a:ext uri="{FF2B5EF4-FFF2-40B4-BE49-F238E27FC236}">
                      <a16:creationId xmlns:a16="http://schemas.microsoft.com/office/drawing/2014/main" xmlns="" id="{C09B5C70-67EB-43AE-B62D-681C3D81C844}"/>
                    </a:ext>
                  </a:extLst>
                </p:cNvPr>
                <p:cNvSpPr>
                  <a:spLocks/>
                </p:cNvSpPr>
                <p:nvPr/>
              </p:nvSpPr>
              <p:spPr bwMode="auto">
                <a:xfrm>
                  <a:off x="4320852" y="1178779"/>
                  <a:ext cx="311150" cy="623888"/>
                </a:xfrm>
                <a:custGeom>
                  <a:avLst/>
                  <a:gdLst>
                    <a:gd name="T0" fmla="*/ 153 w 328"/>
                    <a:gd name="T1" fmla="*/ 314 h 659"/>
                    <a:gd name="T2" fmla="*/ 170 w 328"/>
                    <a:gd name="T3" fmla="*/ 314 h 659"/>
                    <a:gd name="T4" fmla="*/ 170 w 328"/>
                    <a:gd name="T5" fmla="*/ 621 h 659"/>
                    <a:gd name="T6" fmla="*/ 187 w 328"/>
                    <a:gd name="T7" fmla="*/ 652 h 659"/>
                    <a:gd name="T8" fmla="*/ 208 w 328"/>
                    <a:gd name="T9" fmla="*/ 659 h 659"/>
                    <a:gd name="T10" fmla="*/ 231 w 328"/>
                    <a:gd name="T11" fmla="*/ 653 h 659"/>
                    <a:gd name="T12" fmla="*/ 249 w 328"/>
                    <a:gd name="T13" fmla="*/ 623 h 659"/>
                    <a:gd name="T14" fmla="*/ 249 w 328"/>
                    <a:gd name="T15" fmla="*/ 103 h 659"/>
                    <a:gd name="T16" fmla="*/ 266 w 328"/>
                    <a:gd name="T17" fmla="*/ 103 h 659"/>
                    <a:gd name="T18" fmla="*/ 266 w 328"/>
                    <a:gd name="T19" fmla="*/ 291 h 659"/>
                    <a:gd name="T20" fmla="*/ 279 w 328"/>
                    <a:gd name="T21" fmla="*/ 313 h 659"/>
                    <a:gd name="T22" fmla="*/ 316 w 328"/>
                    <a:gd name="T23" fmla="*/ 311 h 659"/>
                    <a:gd name="T24" fmla="*/ 328 w 328"/>
                    <a:gd name="T25" fmla="*/ 287 h 659"/>
                    <a:gd name="T26" fmla="*/ 328 w 328"/>
                    <a:gd name="T27" fmla="*/ 79 h 659"/>
                    <a:gd name="T28" fmla="*/ 300 w 328"/>
                    <a:gd name="T29" fmla="*/ 23 h 659"/>
                    <a:gd name="T30" fmla="*/ 247 w 328"/>
                    <a:gd name="T31" fmla="*/ 0 h 659"/>
                    <a:gd name="T32" fmla="*/ 88 w 328"/>
                    <a:gd name="T33" fmla="*/ 0 h 659"/>
                    <a:gd name="T34" fmla="*/ 26 w 328"/>
                    <a:gd name="T35" fmla="*/ 25 h 659"/>
                    <a:gd name="T36" fmla="*/ 0 w 328"/>
                    <a:gd name="T37" fmla="*/ 86 h 659"/>
                    <a:gd name="T38" fmla="*/ 0 w 328"/>
                    <a:gd name="T39" fmla="*/ 284 h 659"/>
                    <a:gd name="T40" fmla="*/ 9 w 328"/>
                    <a:gd name="T41" fmla="*/ 304 h 659"/>
                    <a:gd name="T42" fmla="*/ 40 w 328"/>
                    <a:gd name="T43" fmla="*/ 310 h 659"/>
                    <a:gd name="T44" fmla="*/ 60 w 328"/>
                    <a:gd name="T45" fmla="*/ 284 h 659"/>
                    <a:gd name="T46" fmla="*/ 60 w 328"/>
                    <a:gd name="T47" fmla="*/ 103 h 659"/>
                    <a:gd name="T48" fmla="*/ 77 w 328"/>
                    <a:gd name="T49" fmla="*/ 103 h 659"/>
                    <a:gd name="T50" fmla="*/ 77 w 328"/>
                    <a:gd name="T51" fmla="*/ 624 h 659"/>
                    <a:gd name="T52" fmla="*/ 93 w 328"/>
                    <a:gd name="T53" fmla="*/ 652 h 659"/>
                    <a:gd name="T54" fmla="*/ 116 w 328"/>
                    <a:gd name="T55" fmla="*/ 659 h 659"/>
                    <a:gd name="T56" fmla="*/ 136 w 328"/>
                    <a:gd name="T57" fmla="*/ 652 h 659"/>
                    <a:gd name="T58" fmla="*/ 154 w 328"/>
                    <a:gd name="T59" fmla="*/ 625 h 659"/>
                    <a:gd name="T60" fmla="*/ 153 w 328"/>
                    <a:gd name="T61" fmla="*/ 314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659">
                      <a:moveTo>
                        <a:pt x="153" y="314"/>
                      </a:moveTo>
                      <a:cubicBezTo>
                        <a:pt x="170" y="314"/>
                        <a:pt x="170" y="314"/>
                        <a:pt x="170" y="314"/>
                      </a:cubicBezTo>
                      <a:cubicBezTo>
                        <a:pt x="170" y="621"/>
                        <a:pt x="170" y="621"/>
                        <a:pt x="170" y="621"/>
                      </a:cubicBezTo>
                      <a:cubicBezTo>
                        <a:pt x="170" y="634"/>
                        <a:pt x="176" y="645"/>
                        <a:pt x="187" y="652"/>
                      </a:cubicBezTo>
                      <a:cubicBezTo>
                        <a:pt x="193" y="657"/>
                        <a:pt x="200" y="659"/>
                        <a:pt x="208" y="659"/>
                      </a:cubicBezTo>
                      <a:cubicBezTo>
                        <a:pt x="216" y="659"/>
                        <a:pt x="224" y="658"/>
                        <a:pt x="231" y="653"/>
                      </a:cubicBezTo>
                      <a:cubicBezTo>
                        <a:pt x="242" y="647"/>
                        <a:pt x="249" y="636"/>
                        <a:pt x="249" y="623"/>
                      </a:cubicBezTo>
                      <a:cubicBezTo>
                        <a:pt x="249" y="103"/>
                        <a:pt x="249" y="103"/>
                        <a:pt x="249" y="103"/>
                      </a:cubicBezTo>
                      <a:cubicBezTo>
                        <a:pt x="266" y="103"/>
                        <a:pt x="266" y="103"/>
                        <a:pt x="266" y="103"/>
                      </a:cubicBezTo>
                      <a:cubicBezTo>
                        <a:pt x="266" y="291"/>
                        <a:pt x="266" y="291"/>
                        <a:pt x="266" y="291"/>
                      </a:cubicBezTo>
                      <a:cubicBezTo>
                        <a:pt x="266" y="300"/>
                        <a:pt x="272" y="308"/>
                        <a:pt x="279" y="313"/>
                      </a:cubicBezTo>
                      <a:cubicBezTo>
                        <a:pt x="290" y="319"/>
                        <a:pt x="306" y="319"/>
                        <a:pt x="316" y="311"/>
                      </a:cubicBezTo>
                      <a:cubicBezTo>
                        <a:pt x="324" y="306"/>
                        <a:pt x="328" y="297"/>
                        <a:pt x="328" y="287"/>
                      </a:cubicBezTo>
                      <a:cubicBezTo>
                        <a:pt x="328" y="79"/>
                        <a:pt x="328" y="79"/>
                        <a:pt x="328" y="79"/>
                      </a:cubicBezTo>
                      <a:cubicBezTo>
                        <a:pt x="328" y="57"/>
                        <a:pt x="316" y="37"/>
                        <a:pt x="300" y="23"/>
                      </a:cubicBezTo>
                      <a:cubicBezTo>
                        <a:pt x="286" y="10"/>
                        <a:pt x="266" y="0"/>
                        <a:pt x="247" y="0"/>
                      </a:cubicBezTo>
                      <a:cubicBezTo>
                        <a:pt x="88" y="0"/>
                        <a:pt x="88" y="0"/>
                        <a:pt x="88" y="0"/>
                      </a:cubicBezTo>
                      <a:cubicBezTo>
                        <a:pt x="65" y="0"/>
                        <a:pt x="42" y="9"/>
                        <a:pt x="26" y="25"/>
                      </a:cubicBezTo>
                      <a:cubicBezTo>
                        <a:pt x="8" y="41"/>
                        <a:pt x="0" y="62"/>
                        <a:pt x="0" y="86"/>
                      </a:cubicBezTo>
                      <a:cubicBezTo>
                        <a:pt x="0" y="284"/>
                        <a:pt x="0" y="284"/>
                        <a:pt x="0" y="284"/>
                      </a:cubicBezTo>
                      <a:cubicBezTo>
                        <a:pt x="0" y="292"/>
                        <a:pt x="3" y="299"/>
                        <a:pt x="9" y="304"/>
                      </a:cubicBezTo>
                      <a:cubicBezTo>
                        <a:pt x="17" y="312"/>
                        <a:pt x="30" y="314"/>
                        <a:pt x="40" y="310"/>
                      </a:cubicBezTo>
                      <a:cubicBezTo>
                        <a:pt x="50" y="305"/>
                        <a:pt x="60" y="295"/>
                        <a:pt x="60" y="284"/>
                      </a:cubicBezTo>
                      <a:cubicBezTo>
                        <a:pt x="60" y="103"/>
                        <a:pt x="60" y="103"/>
                        <a:pt x="60" y="103"/>
                      </a:cubicBezTo>
                      <a:cubicBezTo>
                        <a:pt x="77" y="103"/>
                        <a:pt x="77" y="103"/>
                        <a:pt x="77" y="103"/>
                      </a:cubicBezTo>
                      <a:cubicBezTo>
                        <a:pt x="77" y="624"/>
                        <a:pt x="77" y="624"/>
                        <a:pt x="77" y="624"/>
                      </a:cubicBezTo>
                      <a:cubicBezTo>
                        <a:pt x="77" y="637"/>
                        <a:pt x="82" y="645"/>
                        <a:pt x="93" y="652"/>
                      </a:cubicBezTo>
                      <a:cubicBezTo>
                        <a:pt x="100" y="657"/>
                        <a:pt x="108" y="659"/>
                        <a:pt x="116" y="659"/>
                      </a:cubicBezTo>
                      <a:cubicBezTo>
                        <a:pt x="124" y="659"/>
                        <a:pt x="130" y="657"/>
                        <a:pt x="136" y="652"/>
                      </a:cubicBezTo>
                      <a:cubicBezTo>
                        <a:pt x="146" y="646"/>
                        <a:pt x="154" y="637"/>
                        <a:pt x="154" y="625"/>
                      </a:cubicBezTo>
                      <a:cubicBezTo>
                        <a:pt x="153" y="314"/>
                        <a:pt x="153" y="314"/>
                        <a:pt x="153" y="314"/>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3D7FF"/>
                    </a:solidFill>
                  </a:endParaRPr>
                </a:p>
              </p:txBody>
            </p:sp>
          </p:grpSp>
        </p:grpSp>
        <p:sp>
          <p:nvSpPr>
            <p:cNvPr id="95" name="Arrow: Down 94">
              <a:extLst>
                <a:ext uri="{FF2B5EF4-FFF2-40B4-BE49-F238E27FC236}">
                  <a16:creationId xmlns:a16="http://schemas.microsoft.com/office/drawing/2014/main" xmlns="" id="{0F1DDE01-B6FF-455E-B022-FA2D1DEF17A0}"/>
                </a:ext>
              </a:extLst>
            </p:cNvPr>
            <p:cNvSpPr/>
            <p:nvPr/>
          </p:nvSpPr>
          <p:spPr>
            <a:xfrm>
              <a:off x="2189088" y="4832696"/>
              <a:ext cx="58723" cy="190579"/>
            </a:xfrm>
            <a:prstGeom prst="downArrow">
              <a:avLst/>
            </a:prstGeom>
            <a:solidFill>
              <a:srgbClr val="83D7FF"/>
            </a:solidFill>
            <a:ln>
              <a:noFill/>
            </a:ln>
          </p:spPr>
          <p:txBody>
            <a:bodyPr wrap="square" lIns="36000" tIns="36000" rIns="36000" bIns="36000" rtlCol="0" anchor="ctr">
              <a:noAutofit/>
            </a:bodyPr>
            <a:lstStyle/>
            <a:p>
              <a:pPr algn="ctr" hangingPunct="0">
                <a:lnSpc>
                  <a:spcPct val="90000"/>
                </a:lnSpc>
                <a:spcBef>
                  <a:spcPts val="400"/>
                </a:spcBef>
              </a:pPr>
              <a:endParaRPr lang="x-none" sz="1200" dirty="0" err="1">
                <a:solidFill>
                  <a:schemeClr val="bg1"/>
                </a:solidFill>
              </a:endParaRPr>
            </a:p>
          </p:txBody>
        </p:sp>
        <p:sp>
          <p:nvSpPr>
            <p:cNvPr id="96" name="Arrow: Down 95">
              <a:extLst>
                <a:ext uri="{FF2B5EF4-FFF2-40B4-BE49-F238E27FC236}">
                  <a16:creationId xmlns:a16="http://schemas.microsoft.com/office/drawing/2014/main" xmlns="" id="{19D31223-4FA8-4A2F-985A-FE1C82A72AF9}"/>
                </a:ext>
              </a:extLst>
            </p:cNvPr>
            <p:cNvSpPr/>
            <p:nvPr/>
          </p:nvSpPr>
          <p:spPr>
            <a:xfrm rot="10800000">
              <a:off x="2511351" y="4822411"/>
              <a:ext cx="58723" cy="190579"/>
            </a:xfrm>
            <a:prstGeom prst="downArrow">
              <a:avLst/>
            </a:prstGeom>
            <a:solidFill>
              <a:srgbClr val="F15163"/>
            </a:solidFill>
            <a:ln>
              <a:noFill/>
            </a:ln>
          </p:spPr>
          <p:txBody>
            <a:bodyPr wrap="square" lIns="36000" tIns="36000" rIns="36000" bIns="36000" rtlCol="0" anchor="ctr">
              <a:noAutofit/>
            </a:bodyPr>
            <a:lstStyle/>
            <a:p>
              <a:pPr algn="ctr" hangingPunct="0">
                <a:lnSpc>
                  <a:spcPct val="90000"/>
                </a:lnSpc>
                <a:spcBef>
                  <a:spcPts val="400"/>
                </a:spcBef>
              </a:pPr>
              <a:endParaRPr lang="x-none" sz="1200" dirty="0" err="1">
                <a:solidFill>
                  <a:schemeClr val="bg1"/>
                </a:solidFill>
              </a:endParaRPr>
            </a:p>
          </p:txBody>
        </p:sp>
      </p:grpSp>
      <p:grpSp>
        <p:nvGrpSpPr>
          <p:cNvPr id="103" name="Group 102">
            <a:extLst>
              <a:ext uri="{FF2B5EF4-FFF2-40B4-BE49-F238E27FC236}">
                <a16:creationId xmlns:a16="http://schemas.microsoft.com/office/drawing/2014/main" xmlns="" id="{716987D8-3D5F-4E0A-9A00-DD4FB6389C84}"/>
              </a:ext>
            </a:extLst>
          </p:cNvPr>
          <p:cNvGrpSpPr/>
          <p:nvPr/>
        </p:nvGrpSpPr>
        <p:grpSpPr>
          <a:xfrm>
            <a:off x="1250919" y="2176192"/>
            <a:ext cx="380986" cy="236990"/>
            <a:chOff x="2189088" y="4792774"/>
            <a:chExt cx="380986" cy="236990"/>
          </a:xfrm>
        </p:grpSpPr>
        <p:grpSp>
          <p:nvGrpSpPr>
            <p:cNvPr id="104" name="Group 103">
              <a:extLst>
                <a:ext uri="{FF2B5EF4-FFF2-40B4-BE49-F238E27FC236}">
                  <a16:creationId xmlns:a16="http://schemas.microsoft.com/office/drawing/2014/main" xmlns="" id="{408B2FAB-1B29-443F-B0B7-CC2476E09907}"/>
                </a:ext>
              </a:extLst>
            </p:cNvPr>
            <p:cNvGrpSpPr/>
            <p:nvPr/>
          </p:nvGrpSpPr>
          <p:grpSpPr>
            <a:xfrm>
              <a:off x="2262881" y="4792774"/>
              <a:ext cx="231011" cy="236990"/>
              <a:chOff x="1110983" y="3543300"/>
              <a:chExt cx="231011" cy="236990"/>
            </a:xfrm>
          </p:grpSpPr>
          <p:grpSp>
            <p:nvGrpSpPr>
              <p:cNvPr id="107" name="Group 106">
                <a:extLst>
                  <a:ext uri="{FF2B5EF4-FFF2-40B4-BE49-F238E27FC236}">
                    <a16:creationId xmlns:a16="http://schemas.microsoft.com/office/drawing/2014/main" xmlns="" id="{42D84E39-3E04-4EDA-976B-7308E6F10CB9}"/>
                  </a:ext>
                </a:extLst>
              </p:cNvPr>
              <p:cNvGrpSpPr>
                <a:grpSpLocks noChangeAspect="1"/>
              </p:cNvGrpSpPr>
              <p:nvPr/>
            </p:nvGrpSpPr>
            <p:grpSpPr>
              <a:xfrm>
                <a:off x="1230308" y="3551690"/>
                <a:ext cx="111686" cy="228600"/>
                <a:chOff x="4925690" y="1039079"/>
                <a:chExt cx="373063" cy="763588"/>
              </a:xfrm>
              <a:solidFill>
                <a:schemeClr val="accent5">
                  <a:lumMod val="60000"/>
                  <a:lumOff val="40000"/>
                </a:schemeClr>
              </a:solidFill>
            </p:grpSpPr>
            <p:sp>
              <p:nvSpPr>
                <p:cNvPr id="111" name="Freeform 18">
                  <a:extLst>
                    <a:ext uri="{FF2B5EF4-FFF2-40B4-BE49-F238E27FC236}">
                      <a16:creationId xmlns:a16="http://schemas.microsoft.com/office/drawing/2014/main" xmlns="" id="{DDD4357A-15A2-403A-9AB9-D71354EDF610}"/>
                    </a:ext>
                  </a:extLst>
                </p:cNvPr>
                <p:cNvSpPr>
                  <a:spLocks/>
                </p:cNvSpPr>
                <p:nvPr/>
              </p:nvSpPr>
              <p:spPr bwMode="auto">
                <a:xfrm>
                  <a:off x="5047927" y="1039079"/>
                  <a:ext cx="123825" cy="122238"/>
                </a:xfrm>
                <a:custGeom>
                  <a:avLst/>
                  <a:gdLst>
                    <a:gd name="T0" fmla="*/ 67 w 132"/>
                    <a:gd name="T1" fmla="*/ 128 h 129"/>
                    <a:gd name="T2" fmla="*/ 117 w 132"/>
                    <a:gd name="T3" fmla="*/ 103 h 129"/>
                    <a:gd name="T4" fmla="*/ 124 w 132"/>
                    <a:gd name="T5" fmla="*/ 44 h 129"/>
                    <a:gd name="T6" fmla="*/ 55 w 132"/>
                    <a:gd name="T7" fmla="*/ 6 h 129"/>
                    <a:gd name="T8" fmla="*/ 8 w 132"/>
                    <a:gd name="T9" fmla="*/ 44 h 129"/>
                    <a:gd name="T10" fmla="*/ 15 w 132"/>
                    <a:gd name="T11" fmla="*/ 102 h 129"/>
                    <a:gd name="T12" fmla="*/ 67 w 132"/>
                    <a:gd name="T13" fmla="*/ 128 h 129"/>
                  </a:gdLst>
                  <a:ahLst/>
                  <a:cxnLst>
                    <a:cxn ang="0">
                      <a:pos x="T0" y="T1"/>
                    </a:cxn>
                    <a:cxn ang="0">
                      <a:pos x="T2" y="T3"/>
                    </a:cxn>
                    <a:cxn ang="0">
                      <a:pos x="T4" y="T5"/>
                    </a:cxn>
                    <a:cxn ang="0">
                      <a:pos x="T6" y="T7"/>
                    </a:cxn>
                    <a:cxn ang="0">
                      <a:pos x="T8" y="T9"/>
                    </a:cxn>
                    <a:cxn ang="0">
                      <a:pos x="T10" y="T11"/>
                    </a:cxn>
                    <a:cxn ang="0">
                      <a:pos x="T12" y="T13"/>
                    </a:cxn>
                  </a:cxnLst>
                  <a:rect l="0" t="0" r="r" b="b"/>
                  <a:pathLst>
                    <a:path w="132" h="129">
                      <a:moveTo>
                        <a:pt x="67" y="128"/>
                      </a:moveTo>
                      <a:cubicBezTo>
                        <a:pt x="86" y="129"/>
                        <a:pt x="105" y="119"/>
                        <a:pt x="117" y="103"/>
                      </a:cubicBezTo>
                      <a:cubicBezTo>
                        <a:pt x="129" y="85"/>
                        <a:pt x="132" y="63"/>
                        <a:pt x="124" y="44"/>
                      </a:cubicBezTo>
                      <a:cubicBezTo>
                        <a:pt x="112" y="17"/>
                        <a:pt x="83" y="0"/>
                        <a:pt x="55" y="6"/>
                      </a:cubicBezTo>
                      <a:cubicBezTo>
                        <a:pt x="34" y="10"/>
                        <a:pt x="17" y="24"/>
                        <a:pt x="8" y="44"/>
                      </a:cubicBezTo>
                      <a:cubicBezTo>
                        <a:pt x="0" y="63"/>
                        <a:pt x="2" y="85"/>
                        <a:pt x="15" y="102"/>
                      </a:cubicBezTo>
                      <a:cubicBezTo>
                        <a:pt x="27" y="120"/>
                        <a:pt x="45" y="128"/>
                        <a:pt x="67" y="128"/>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2" name="Freeform 19">
                  <a:extLst>
                    <a:ext uri="{FF2B5EF4-FFF2-40B4-BE49-F238E27FC236}">
                      <a16:creationId xmlns:a16="http://schemas.microsoft.com/office/drawing/2014/main" xmlns="" id="{1D86D2B5-2B84-46D2-952D-D59B86048E15}"/>
                    </a:ext>
                  </a:extLst>
                </p:cNvPr>
                <p:cNvSpPr>
                  <a:spLocks/>
                </p:cNvSpPr>
                <p:nvPr/>
              </p:nvSpPr>
              <p:spPr bwMode="auto">
                <a:xfrm>
                  <a:off x="4925690" y="1170842"/>
                  <a:ext cx="373063" cy="631825"/>
                </a:xfrm>
                <a:custGeom>
                  <a:avLst/>
                  <a:gdLst>
                    <a:gd name="T0" fmla="*/ 117 w 395"/>
                    <a:gd name="T1" fmla="*/ 633 h 667"/>
                    <a:gd name="T2" fmla="*/ 117 w 395"/>
                    <a:gd name="T3" fmla="*/ 403 h 667"/>
                    <a:gd name="T4" fmla="*/ 34 w 395"/>
                    <a:gd name="T5" fmla="*/ 404 h 667"/>
                    <a:gd name="T6" fmla="*/ 132 w 395"/>
                    <a:gd name="T7" fmla="*/ 90 h 667"/>
                    <a:gd name="T8" fmla="*/ 113 w 395"/>
                    <a:gd name="T9" fmla="*/ 90 h 667"/>
                    <a:gd name="T10" fmla="*/ 55 w 395"/>
                    <a:gd name="T11" fmla="*/ 274 h 667"/>
                    <a:gd name="T12" fmla="*/ 37 w 395"/>
                    <a:gd name="T13" fmla="*/ 290 h 667"/>
                    <a:gd name="T14" fmla="*/ 8 w 395"/>
                    <a:gd name="T15" fmla="*/ 280 h 667"/>
                    <a:gd name="T16" fmla="*/ 3 w 395"/>
                    <a:gd name="T17" fmla="*/ 255 h 667"/>
                    <a:gd name="T18" fmla="*/ 63 w 395"/>
                    <a:gd name="T19" fmla="*/ 57 h 667"/>
                    <a:gd name="T20" fmla="*/ 79 w 395"/>
                    <a:gd name="T21" fmla="*/ 28 h 667"/>
                    <a:gd name="T22" fmla="*/ 118 w 395"/>
                    <a:gd name="T23" fmla="*/ 5 h 667"/>
                    <a:gd name="T24" fmla="*/ 143 w 395"/>
                    <a:gd name="T25" fmla="*/ 0 h 667"/>
                    <a:gd name="T26" fmla="*/ 258 w 395"/>
                    <a:gd name="T27" fmla="*/ 2 h 667"/>
                    <a:gd name="T28" fmla="*/ 289 w 395"/>
                    <a:gd name="T29" fmla="*/ 10 h 667"/>
                    <a:gd name="T30" fmla="*/ 317 w 395"/>
                    <a:gd name="T31" fmla="*/ 34 h 667"/>
                    <a:gd name="T32" fmla="*/ 327 w 395"/>
                    <a:gd name="T33" fmla="*/ 53 h 667"/>
                    <a:gd name="T34" fmla="*/ 392 w 395"/>
                    <a:gd name="T35" fmla="*/ 263 h 667"/>
                    <a:gd name="T36" fmla="*/ 384 w 395"/>
                    <a:gd name="T37" fmla="*/ 289 h 667"/>
                    <a:gd name="T38" fmla="*/ 355 w 395"/>
                    <a:gd name="T39" fmla="*/ 294 h 667"/>
                    <a:gd name="T40" fmla="*/ 338 w 395"/>
                    <a:gd name="T41" fmla="*/ 278 h 667"/>
                    <a:gd name="T42" fmla="*/ 276 w 395"/>
                    <a:gd name="T43" fmla="*/ 90 h 667"/>
                    <a:gd name="T44" fmla="*/ 258 w 395"/>
                    <a:gd name="T45" fmla="*/ 90 h 667"/>
                    <a:gd name="T46" fmla="*/ 355 w 395"/>
                    <a:gd name="T47" fmla="*/ 403 h 667"/>
                    <a:gd name="T48" fmla="*/ 269 w 395"/>
                    <a:gd name="T49" fmla="*/ 403 h 667"/>
                    <a:gd name="T50" fmla="*/ 269 w 395"/>
                    <a:gd name="T51" fmla="*/ 633 h 667"/>
                    <a:gd name="T52" fmla="*/ 256 w 395"/>
                    <a:gd name="T53" fmla="*/ 660 h 667"/>
                    <a:gd name="T54" fmla="*/ 237 w 395"/>
                    <a:gd name="T55" fmla="*/ 667 h 667"/>
                    <a:gd name="T56" fmla="*/ 219 w 395"/>
                    <a:gd name="T57" fmla="*/ 662 h 667"/>
                    <a:gd name="T58" fmla="*/ 201 w 395"/>
                    <a:gd name="T59" fmla="*/ 635 h 667"/>
                    <a:gd name="T60" fmla="*/ 201 w 395"/>
                    <a:gd name="T61" fmla="*/ 403 h 667"/>
                    <a:gd name="T62" fmla="*/ 185 w 395"/>
                    <a:gd name="T63" fmla="*/ 403 h 667"/>
                    <a:gd name="T64" fmla="*/ 185 w 395"/>
                    <a:gd name="T65" fmla="*/ 637 h 667"/>
                    <a:gd name="T66" fmla="*/ 171 w 395"/>
                    <a:gd name="T67" fmla="*/ 661 h 667"/>
                    <a:gd name="T68" fmla="*/ 153 w 395"/>
                    <a:gd name="T69" fmla="*/ 667 h 667"/>
                    <a:gd name="T70" fmla="*/ 131 w 395"/>
                    <a:gd name="T71" fmla="*/ 659 h 667"/>
                    <a:gd name="T72" fmla="*/ 117 w 395"/>
                    <a:gd name="T73" fmla="*/ 63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667">
                      <a:moveTo>
                        <a:pt x="117" y="633"/>
                      </a:moveTo>
                      <a:cubicBezTo>
                        <a:pt x="117" y="403"/>
                        <a:pt x="117" y="403"/>
                        <a:pt x="117" y="403"/>
                      </a:cubicBezTo>
                      <a:cubicBezTo>
                        <a:pt x="34" y="404"/>
                        <a:pt x="34" y="404"/>
                        <a:pt x="34" y="404"/>
                      </a:cubicBezTo>
                      <a:cubicBezTo>
                        <a:pt x="132" y="90"/>
                        <a:pt x="132" y="90"/>
                        <a:pt x="132" y="90"/>
                      </a:cubicBezTo>
                      <a:cubicBezTo>
                        <a:pt x="113" y="90"/>
                        <a:pt x="113" y="90"/>
                        <a:pt x="113" y="90"/>
                      </a:cubicBezTo>
                      <a:cubicBezTo>
                        <a:pt x="55" y="274"/>
                        <a:pt x="55" y="274"/>
                        <a:pt x="55" y="274"/>
                      </a:cubicBezTo>
                      <a:cubicBezTo>
                        <a:pt x="53" y="282"/>
                        <a:pt x="45" y="288"/>
                        <a:pt x="37" y="290"/>
                      </a:cubicBezTo>
                      <a:cubicBezTo>
                        <a:pt x="27" y="292"/>
                        <a:pt x="15" y="288"/>
                        <a:pt x="8" y="280"/>
                      </a:cubicBezTo>
                      <a:cubicBezTo>
                        <a:pt x="2" y="273"/>
                        <a:pt x="0" y="264"/>
                        <a:pt x="3" y="255"/>
                      </a:cubicBezTo>
                      <a:cubicBezTo>
                        <a:pt x="63" y="57"/>
                        <a:pt x="63" y="57"/>
                        <a:pt x="63" y="57"/>
                      </a:cubicBezTo>
                      <a:cubicBezTo>
                        <a:pt x="66" y="46"/>
                        <a:pt x="72" y="37"/>
                        <a:pt x="79" y="28"/>
                      </a:cubicBezTo>
                      <a:cubicBezTo>
                        <a:pt x="90" y="17"/>
                        <a:pt x="103" y="9"/>
                        <a:pt x="118" y="5"/>
                      </a:cubicBezTo>
                      <a:cubicBezTo>
                        <a:pt x="126" y="3"/>
                        <a:pt x="135" y="0"/>
                        <a:pt x="143" y="0"/>
                      </a:cubicBezTo>
                      <a:cubicBezTo>
                        <a:pt x="258" y="2"/>
                        <a:pt x="258" y="2"/>
                        <a:pt x="258" y="2"/>
                      </a:cubicBezTo>
                      <a:cubicBezTo>
                        <a:pt x="269" y="2"/>
                        <a:pt x="279" y="5"/>
                        <a:pt x="289" y="10"/>
                      </a:cubicBezTo>
                      <a:cubicBezTo>
                        <a:pt x="300" y="15"/>
                        <a:pt x="309" y="24"/>
                        <a:pt x="317" y="34"/>
                      </a:cubicBezTo>
                      <a:cubicBezTo>
                        <a:pt x="321" y="39"/>
                        <a:pt x="325" y="46"/>
                        <a:pt x="327" y="53"/>
                      </a:cubicBezTo>
                      <a:cubicBezTo>
                        <a:pt x="392" y="263"/>
                        <a:pt x="392" y="263"/>
                        <a:pt x="392" y="263"/>
                      </a:cubicBezTo>
                      <a:cubicBezTo>
                        <a:pt x="395" y="272"/>
                        <a:pt x="390" y="282"/>
                        <a:pt x="384" y="289"/>
                      </a:cubicBezTo>
                      <a:cubicBezTo>
                        <a:pt x="376" y="296"/>
                        <a:pt x="365" y="298"/>
                        <a:pt x="355" y="294"/>
                      </a:cubicBezTo>
                      <a:cubicBezTo>
                        <a:pt x="348" y="291"/>
                        <a:pt x="341" y="285"/>
                        <a:pt x="338" y="278"/>
                      </a:cubicBezTo>
                      <a:cubicBezTo>
                        <a:pt x="276" y="90"/>
                        <a:pt x="276" y="90"/>
                        <a:pt x="276" y="90"/>
                      </a:cubicBezTo>
                      <a:cubicBezTo>
                        <a:pt x="258" y="90"/>
                        <a:pt x="258" y="90"/>
                        <a:pt x="258" y="90"/>
                      </a:cubicBezTo>
                      <a:cubicBezTo>
                        <a:pt x="355" y="403"/>
                        <a:pt x="355" y="403"/>
                        <a:pt x="355" y="403"/>
                      </a:cubicBezTo>
                      <a:cubicBezTo>
                        <a:pt x="269" y="403"/>
                        <a:pt x="269" y="403"/>
                        <a:pt x="269" y="403"/>
                      </a:cubicBezTo>
                      <a:cubicBezTo>
                        <a:pt x="269" y="633"/>
                        <a:pt x="269" y="633"/>
                        <a:pt x="269" y="633"/>
                      </a:cubicBezTo>
                      <a:cubicBezTo>
                        <a:pt x="269" y="644"/>
                        <a:pt x="265" y="654"/>
                        <a:pt x="256" y="660"/>
                      </a:cubicBezTo>
                      <a:cubicBezTo>
                        <a:pt x="250" y="665"/>
                        <a:pt x="244" y="666"/>
                        <a:pt x="237" y="667"/>
                      </a:cubicBezTo>
                      <a:cubicBezTo>
                        <a:pt x="230" y="667"/>
                        <a:pt x="225" y="666"/>
                        <a:pt x="219" y="662"/>
                      </a:cubicBezTo>
                      <a:cubicBezTo>
                        <a:pt x="209" y="657"/>
                        <a:pt x="201" y="646"/>
                        <a:pt x="201" y="635"/>
                      </a:cubicBezTo>
                      <a:cubicBezTo>
                        <a:pt x="201" y="403"/>
                        <a:pt x="201" y="403"/>
                        <a:pt x="201" y="403"/>
                      </a:cubicBezTo>
                      <a:cubicBezTo>
                        <a:pt x="185" y="403"/>
                        <a:pt x="185" y="403"/>
                        <a:pt x="185" y="403"/>
                      </a:cubicBezTo>
                      <a:cubicBezTo>
                        <a:pt x="185" y="637"/>
                        <a:pt x="185" y="637"/>
                        <a:pt x="185" y="637"/>
                      </a:cubicBezTo>
                      <a:cubicBezTo>
                        <a:pt x="185" y="647"/>
                        <a:pt x="179" y="655"/>
                        <a:pt x="171" y="661"/>
                      </a:cubicBezTo>
                      <a:cubicBezTo>
                        <a:pt x="165" y="665"/>
                        <a:pt x="159" y="666"/>
                        <a:pt x="153" y="667"/>
                      </a:cubicBezTo>
                      <a:cubicBezTo>
                        <a:pt x="144" y="667"/>
                        <a:pt x="138" y="665"/>
                        <a:pt x="131" y="659"/>
                      </a:cubicBezTo>
                      <a:cubicBezTo>
                        <a:pt x="124" y="653"/>
                        <a:pt x="117" y="643"/>
                        <a:pt x="117" y="633"/>
                      </a:cubicBezTo>
                      <a:close/>
                    </a:path>
                  </a:pathLst>
                </a:custGeom>
                <a:solidFill>
                  <a:srgbClr val="F15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08" name="Group 107">
                <a:extLst>
                  <a:ext uri="{FF2B5EF4-FFF2-40B4-BE49-F238E27FC236}">
                    <a16:creationId xmlns:a16="http://schemas.microsoft.com/office/drawing/2014/main" xmlns="" id="{F804D880-72C5-4986-BDB7-492BDB126C59}"/>
                  </a:ext>
                </a:extLst>
              </p:cNvPr>
              <p:cNvGrpSpPr>
                <a:grpSpLocks noChangeAspect="1"/>
              </p:cNvGrpSpPr>
              <p:nvPr/>
            </p:nvGrpSpPr>
            <p:grpSpPr>
              <a:xfrm>
                <a:off x="1110983" y="3543300"/>
                <a:ext cx="93151" cy="230501"/>
                <a:chOff x="4320852" y="1032729"/>
                <a:chExt cx="311150" cy="769938"/>
              </a:xfrm>
              <a:solidFill>
                <a:schemeClr val="accent2"/>
              </a:solidFill>
            </p:grpSpPr>
            <p:sp>
              <p:nvSpPr>
                <p:cNvPr id="109" name="Freeform 17">
                  <a:extLst>
                    <a:ext uri="{FF2B5EF4-FFF2-40B4-BE49-F238E27FC236}">
                      <a16:creationId xmlns:a16="http://schemas.microsoft.com/office/drawing/2014/main" xmlns="" id="{F6BD6502-AD44-4D8E-B0F2-11D416FC332F}"/>
                    </a:ext>
                  </a:extLst>
                </p:cNvPr>
                <p:cNvSpPr>
                  <a:spLocks/>
                </p:cNvSpPr>
                <p:nvPr/>
              </p:nvSpPr>
              <p:spPr bwMode="auto">
                <a:xfrm>
                  <a:off x="4404990" y="1032729"/>
                  <a:ext cx="141288" cy="133350"/>
                </a:xfrm>
                <a:custGeom>
                  <a:avLst/>
                  <a:gdLst>
                    <a:gd name="T0" fmla="*/ 75 w 149"/>
                    <a:gd name="T1" fmla="*/ 142 h 142"/>
                    <a:gd name="T2" fmla="*/ 131 w 149"/>
                    <a:gd name="T3" fmla="*/ 111 h 142"/>
                    <a:gd name="T4" fmla="*/ 122 w 149"/>
                    <a:gd name="T5" fmla="*/ 26 h 142"/>
                    <a:gd name="T6" fmla="*/ 38 w 149"/>
                    <a:gd name="T7" fmla="*/ 17 h 142"/>
                    <a:gd name="T8" fmla="*/ 12 w 149"/>
                    <a:gd name="T9" fmla="*/ 99 h 142"/>
                    <a:gd name="T10" fmla="*/ 75 w 149"/>
                    <a:gd name="T11" fmla="*/ 142 h 142"/>
                  </a:gdLst>
                  <a:ahLst/>
                  <a:cxnLst>
                    <a:cxn ang="0">
                      <a:pos x="T0" y="T1"/>
                    </a:cxn>
                    <a:cxn ang="0">
                      <a:pos x="T2" y="T3"/>
                    </a:cxn>
                    <a:cxn ang="0">
                      <a:pos x="T4" y="T5"/>
                    </a:cxn>
                    <a:cxn ang="0">
                      <a:pos x="T6" y="T7"/>
                    </a:cxn>
                    <a:cxn ang="0">
                      <a:pos x="T8" y="T9"/>
                    </a:cxn>
                    <a:cxn ang="0">
                      <a:pos x="T10" y="T11"/>
                    </a:cxn>
                  </a:cxnLst>
                  <a:rect l="0" t="0" r="r" b="b"/>
                  <a:pathLst>
                    <a:path w="149" h="142">
                      <a:moveTo>
                        <a:pt x="75" y="142"/>
                      </a:moveTo>
                      <a:cubicBezTo>
                        <a:pt x="97" y="142"/>
                        <a:pt x="119" y="129"/>
                        <a:pt x="131" y="111"/>
                      </a:cubicBezTo>
                      <a:cubicBezTo>
                        <a:pt x="149" y="84"/>
                        <a:pt x="145" y="48"/>
                        <a:pt x="122" y="26"/>
                      </a:cubicBezTo>
                      <a:cubicBezTo>
                        <a:pt x="100" y="4"/>
                        <a:pt x="64" y="0"/>
                        <a:pt x="38" y="17"/>
                      </a:cubicBezTo>
                      <a:cubicBezTo>
                        <a:pt x="11" y="34"/>
                        <a:pt x="0" y="70"/>
                        <a:pt x="12" y="99"/>
                      </a:cubicBezTo>
                      <a:cubicBezTo>
                        <a:pt x="22" y="125"/>
                        <a:pt x="47" y="141"/>
                        <a:pt x="75" y="142"/>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3D7FF"/>
                    </a:solidFill>
                  </a:endParaRPr>
                </a:p>
              </p:txBody>
            </p:sp>
            <p:sp>
              <p:nvSpPr>
                <p:cNvPr id="110" name="Freeform 20">
                  <a:extLst>
                    <a:ext uri="{FF2B5EF4-FFF2-40B4-BE49-F238E27FC236}">
                      <a16:creationId xmlns:a16="http://schemas.microsoft.com/office/drawing/2014/main" xmlns="" id="{10E93EB5-6D88-4420-9F03-6C86A54EB274}"/>
                    </a:ext>
                  </a:extLst>
                </p:cNvPr>
                <p:cNvSpPr>
                  <a:spLocks/>
                </p:cNvSpPr>
                <p:nvPr/>
              </p:nvSpPr>
              <p:spPr bwMode="auto">
                <a:xfrm>
                  <a:off x="4320852" y="1178779"/>
                  <a:ext cx="311150" cy="623888"/>
                </a:xfrm>
                <a:custGeom>
                  <a:avLst/>
                  <a:gdLst>
                    <a:gd name="T0" fmla="*/ 153 w 328"/>
                    <a:gd name="T1" fmla="*/ 314 h 659"/>
                    <a:gd name="T2" fmla="*/ 170 w 328"/>
                    <a:gd name="T3" fmla="*/ 314 h 659"/>
                    <a:gd name="T4" fmla="*/ 170 w 328"/>
                    <a:gd name="T5" fmla="*/ 621 h 659"/>
                    <a:gd name="T6" fmla="*/ 187 w 328"/>
                    <a:gd name="T7" fmla="*/ 652 h 659"/>
                    <a:gd name="T8" fmla="*/ 208 w 328"/>
                    <a:gd name="T9" fmla="*/ 659 h 659"/>
                    <a:gd name="T10" fmla="*/ 231 w 328"/>
                    <a:gd name="T11" fmla="*/ 653 h 659"/>
                    <a:gd name="T12" fmla="*/ 249 w 328"/>
                    <a:gd name="T13" fmla="*/ 623 h 659"/>
                    <a:gd name="T14" fmla="*/ 249 w 328"/>
                    <a:gd name="T15" fmla="*/ 103 h 659"/>
                    <a:gd name="T16" fmla="*/ 266 w 328"/>
                    <a:gd name="T17" fmla="*/ 103 h 659"/>
                    <a:gd name="T18" fmla="*/ 266 w 328"/>
                    <a:gd name="T19" fmla="*/ 291 h 659"/>
                    <a:gd name="T20" fmla="*/ 279 w 328"/>
                    <a:gd name="T21" fmla="*/ 313 h 659"/>
                    <a:gd name="T22" fmla="*/ 316 w 328"/>
                    <a:gd name="T23" fmla="*/ 311 h 659"/>
                    <a:gd name="T24" fmla="*/ 328 w 328"/>
                    <a:gd name="T25" fmla="*/ 287 h 659"/>
                    <a:gd name="T26" fmla="*/ 328 w 328"/>
                    <a:gd name="T27" fmla="*/ 79 h 659"/>
                    <a:gd name="T28" fmla="*/ 300 w 328"/>
                    <a:gd name="T29" fmla="*/ 23 h 659"/>
                    <a:gd name="T30" fmla="*/ 247 w 328"/>
                    <a:gd name="T31" fmla="*/ 0 h 659"/>
                    <a:gd name="T32" fmla="*/ 88 w 328"/>
                    <a:gd name="T33" fmla="*/ 0 h 659"/>
                    <a:gd name="T34" fmla="*/ 26 w 328"/>
                    <a:gd name="T35" fmla="*/ 25 h 659"/>
                    <a:gd name="T36" fmla="*/ 0 w 328"/>
                    <a:gd name="T37" fmla="*/ 86 h 659"/>
                    <a:gd name="T38" fmla="*/ 0 w 328"/>
                    <a:gd name="T39" fmla="*/ 284 h 659"/>
                    <a:gd name="T40" fmla="*/ 9 w 328"/>
                    <a:gd name="T41" fmla="*/ 304 h 659"/>
                    <a:gd name="T42" fmla="*/ 40 w 328"/>
                    <a:gd name="T43" fmla="*/ 310 h 659"/>
                    <a:gd name="T44" fmla="*/ 60 w 328"/>
                    <a:gd name="T45" fmla="*/ 284 h 659"/>
                    <a:gd name="T46" fmla="*/ 60 w 328"/>
                    <a:gd name="T47" fmla="*/ 103 h 659"/>
                    <a:gd name="T48" fmla="*/ 77 w 328"/>
                    <a:gd name="T49" fmla="*/ 103 h 659"/>
                    <a:gd name="T50" fmla="*/ 77 w 328"/>
                    <a:gd name="T51" fmla="*/ 624 h 659"/>
                    <a:gd name="T52" fmla="*/ 93 w 328"/>
                    <a:gd name="T53" fmla="*/ 652 h 659"/>
                    <a:gd name="T54" fmla="*/ 116 w 328"/>
                    <a:gd name="T55" fmla="*/ 659 h 659"/>
                    <a:gd name="T56" fmla="*/ 136 w 328"/>
                    <a:gd name="T57" fmla="*/ 652 h 659"/>
                    <a:gd name="T58" fmla="*/ 154 w 328"/>
                    <a:gd name="T59" fmla="*/ 625 h 659"/>
                    <a:gd name="T60" fmla="*/ 153 w 328"/>
                    <a:gd name="T61" fmla="*/ 314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659">
                      <a:moveTo>
                        <a:pt x="153" y="314"/>
                      </a:moveTo>
                      <a:cubicBezTo>
                        <a:pt x="170" y="314"/>
                        <a:pt x="170" y="314"/>
                        <a:pt x="170" y="314"/>
                      </a:cubicBezTo>
                      <a:cubicBezTo>
                        <a:pt x="170" y="621"/>
                        <a:pt x="170" y="621"/>
                        <a:pt x="170" y="621"/>
                      </a:cubicBezTo>
                      <a:cubicBezTo>
                        <a:pt x="170" y="634"/>
                        <a:pt x="176" y="645"/>
                        <a:pt x="187" y="652"/>
                      </a:cubicBezTo>
                      <a:cubicBezTo>
                        <a:pt x="193" y="657"/>
                        <a:pt x="200" y="659"/>
                        <a:pt x="208" y="659"/>
                      </a:cubicBezTo>
                      <a:cubicBezTo>
                        <a:pt x="216" y="659"/>
                        <a:pt x="224" y="658"/>
                        <a:pt x="231" y="653"/>
                      </a:cubicBezTo>
                      <a:cubicBezTo>
                        <a:pt x="242" y="647"/>
                        <a:pt x="249" y="636"/>
                        <a:pt x="249" y="623"/>
                      </a:cubicBezTo>
                      <a:cubicBezTo>
                        <a:pt x="249" y="103"/>
                        <a:pt x="249" y="103"/>
                        <a:pt x="249" y="103"/>
                      </a:cubicBezTo>
                      <a:cubicBezTo>
                        <a:pt x="266" y="103"/>
                        <a:pt x="266" y="103"/>
                        <a:pt x="266" y="103"/>
                      </a:cubicBezTo>
                      <a:cubicBezTo>
                        <a:pt x="266" y="291"/>
                        <a:pt x="266" y="291"/>
                        <a:pt x="266" y="291"/>
                      </a:cubicBezTo>
                      <a:cubicBezTo>
                        <a:pt x="266" y="300"/>
                        <a:pt x="272" y="308"/>
                        <a:pt x="279" y="313"/>
                      </a:cubicBezTo>
                      <a:cubicBezTo>
                        <a:pt x="290" y="319"/>
                        <a:pt x="306" y="319"/>
                        <a:pt x="316" y="311"/>
                      </a:cubicBezTo>
                      <a:cubicBezTo>
                        <a:pt x="324" y="306"/>
                        <a:pt x="328" y="297"/>
                        <a:pt x="328" y="287"/>
                      </a:cubicBezTo>
                      <a:cubicBezTo>
                        <a:pt x="328" y="79"/>
                        <a:pt x="328" y="79"/>
                        <a:pt x="328" y="79"/>
                      </a:cubicBezTo>
                      <a:cubicBezTo>
                        <a:pt x="328" y="57"/>
                        <a:pt x="316" y="37"/>
                        <a:pt x="300" y="23"/>
                      </a:cubicBezTo>
                      <a:cubicBezTo>
                        <a:pt x="286" y="10"/>
                        <a:pt x="266" y="0"/>
                        <a:pt x="247" y="0"/>
                      </a:cubicBezTo>
                      <a:cubicBezTo>
                        <a:pt x="88" y="0"/>
                        <a:pt x="88" y="0"/>
                        <a:pt x="88" y="0"/>
                      </a:cubicBezTo>
                      <a:cubicBezTo>
                        <a:pt x="65" y="0"/>
                        <a:pt x="42" y="9"/>
                        <a:pt x="26" y="25"/>
                      </a:cubicBezTo>
                      <a:cubicBezTo>
                        <a:pt x="8" y="41"/>
                        <a:pt x="0" y="62"/>
                        <a:pt x="0" y="86"/>
                      </a:cubicBezTo>
                      <a:cubicBezTo>
                        <a:pt x="0" y="284"/>
                        <a:pt x="0" y="284"/>
                        <a:pt x="0" y="284"/>
                      </a:cubicBezTo>
                      <a:cubicBezTo>
                        <a:pt x="0" y="292"/>
                        <a:pt x="3" y="299"/>
                        <a:pt x="9" y="304"/>
                      </a:cubicBezTo>
                      <a:cubicBezTo>
                        <a:pt x="17" y="312"/>
                        <a:pt x="30" y="314"/>
                        <a:pt x="40" y="310"/>
                      </a:cubicBezTo>
                      <a:cubicBezTo>
                        <a:pt x="50" y="305"/>
                        <a:pt x="60" y="295"/>
                        <a:pt x="60" y="284"/>
                      </a:cubicBezTo>
                      <a:cubicBezTo>
                        <a:pt x="60" y="103"/>
                        <a:pt x="60" y="103"/>
                        <a:pt x="60" y="103"/>
                      </a:cubicBezTo>
                      <a:cubicBezTo>
                        <a:pt x="77" y="103"/>
                        <a:pt x="77" y="103"/>
                        <a:pt x="77" y="103"/>
                      </a:cubicBezTo>
                      <a:cubicBezTo>
                        <a:pt x="77" y="624"/>
                        <a:pt x="77" y="624"/>
                        <a:pt x="77" y="624"/>
                      </a:cubicBezTo>
                      <a:cubicBezTo>
                        <a:pt x="77" y="637"/>
                        <a:pt x="82" y="645"/>
                        <a:pt x="93" y="652"/>
                      </a:cubicBezTo>
                      <a:cubicBezTo>
                        <a:pt x="100" y="657"/>
                        <a:pt x="108" y="659"/>
                        <a:pt x="116" y="659"/>
                      </a:cubicBezTo>
                      <a:cubicBezTo>
                        <a:pt x="124" y="659"/>
                        <a:pt x="130" y="657"/>
                        <a:pt x="136" y="652"/>
                      </a:cubicBezTo>
                      <a:cubicBezTo>
                        <a:pt x="146" y="646"/>
                        <a:pt x="154" y="637"/>
                        <a:pt x="154" y="625"/>
                      </a:cubicBezTo>
                      <a:cubicBezTo>
                        <a:pt x="153" y="314"/>
                        <a:pt x="153" y="314"/>
                        <a:pt x="153" y="314"/>
                      </a:cubicBezTo>
                      <a:close/>
                    </a:path>
                  </a:pathLst>
                </a:custGeom>
                <a:solidFill>
                  <a:srgbClr val="83D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3D7FF"/>
                    </a:solidFill>
                  </a:endParaRPr>
                </a:p>
              </p:txBody>
            </p:sp>
          </p:grpSp>
        </p:grpSp>
        <p:sp>
          <p:nvSpPr>
            <p:cNvPr id="105" name="Arrow: Down 104">
              <a:extLst>
                <a:ext uri="{FF2B5EF4-FFF2-40B4-BE49-F238E27FC236}">
                  <a16:creationId xmlns:a16="http://schemas.microsoft.com/office/drawing/2014/main" xmlns="" id="{ED80FAF1-4043-4849-AF7E-6E8B10C93067}"/>
                </a:ext>
              </a:extLst>
            </p:cNvPr>
            <p:cNvSpPr/>
            <p:nvPr/>
          </p:nvSpPr>
          <p:spPr>
            <a:xfrm>
              <a:off x="2189088" y="4832696"/>
              <a:ext cx="58723" cy="190579"/>
            </a:xfrm>
            <a:prstGeom prst="downArrow">
              <a:avLst/>
            </a:prstGeom>
            <a:solidFill>
              <a:srgbClr val="83D7FF"/>
            </a:solidFill>
            <a:ln>
              <a:noFill/>
            </a:ln>
          </p:spPr>
          <p:txBody>
            <a:bodyPr wrap="square" lIns="36000" tIns="36000" rIns="36000" bIns="36000" rtlCol="0" anchor="ctr">
              <a:noAutofit/>
            </a:bodyPr>
            <a:lstStyle/>
            <a:p>
              <a:pPr algn="ctr" hangingPunct="0">
                <a:lnSpc>
                  <a:spcPct val="90000"/>
                </a:lnSpc>
                <a:spcBef>
                  <a:spcPts val="400"/>
                </a:spcBef>
              </a:pPr>
              <a:endParaRPr lang="x-none" sz="1200" dirty="0" err="1">
                <a:solidFill>
                  <a:schemeClr val="bg1"/>
                </a:solidFill>
              </a:endParaRPr>
            </a:p>
          </p:txBody>
        </p:sp>
        <p:sp>
          <p:nvSpPr>
            <p:cNvPr id="106" name="Arrow: Down 105">
              <a:extLst>
                <a:ext uri="{FF2B5EF4-FFF2-40B4-BE49-F238E27FC236}">
                  <a16:creationId xmlns:a16="http://schemas.microsoft.com/office/drawing/2014/main" xmlns="" id="{5010E0D4-6A1F-47D6-9F12-4A82CFF24B24}"/>
                </a:ext>
              </a:extLst>
            </p:cNvPr>
            <p:cNvSpPr/>
            <p:nvPr/>
          </p:nvSpPr>
          <p:spPr>
            <a:xfrm rot="10800000">
              <a:off x="2511351" y="4822411"/>
              <a:ext cx="58723" cy="190579"/>
            </a:xfrm>
            <a:prstGeom prst="downArrow">
              <a:avLst/>
            </a:prstGeom>
            <a:solidFill>
              <a:srgbClr val="F15163"/>
            </a:solidFill>
            <a:ln>
              <a:noFill/>
            </a:ln>
          </p:spPr>
          <p:txBody>
            <a:bodyPr wrap="square" lIns="36000" tIns="36000" rIns="36000" bIns="36000" rtlCol="0" anchor="ctr">
              <a:noAutofit/>
            </a:bodyPr>
            <a:lstStyle/>
            <a:p>
              <a:pPr algn="ctr" hangingPunct="0">
                <a:lnSpc>
                  <a:spcPct val="90000"/>
                </a:lnSpc>
                <a:spcBef>
                  <a:spcPts val="400"/>
                </a:spcBef>
              </a:pPr>
              <a:endParaRPr lang="x-none" sz="1200" dirty="0" err="1">
                <a:solidFill>
                  <a:schemeClr val="bg1"/>
                </a:solidFill>
              </a:endParaRPr>
            </a:p>
          </p:txBody>
        </p:sp>
      </p:grpSp>
      <p:sp>
        <p:nvSpPr>
          <p:cNvPr id="113" name="Text Placeholder 2">
            <a:extLst>
              <a:ext uri="{FF2B5EF4-FFF2-40B4-BE49-F238E27FC236}">
                <a16:creationId xmlns:a16="http://schemas.microsoft.com/office/drawing/2014/main" xmlns="" id="{2CC9DF9D-80FC-4ED0-B878-F748FAC7FE9D}"/>
              </a:ext>
            </a:extLst>
          </p:cNvPr>
          <p:cNvSpPr txBox="1">
            <a:spLocks/>
          </p:cNvSpPr>
          <p:nvPr/>
        </p:nvSpPr>
        <p:spPr>
          <a:xfrm>
            <a:off x="8203963" y="2209800"/>
            <a:ext cx="3192699" cy="2655278"/>
          </a:xfrm>
          <a:prstGeom prst="rect">
            <a:avLst/>
          </a:prstGeom>
          <a:solidFill>
            <a:schemeClr val="bg1"/>
          </a:solidFill>
          <a:effectLst>
            <a:outerShdw blurRad="50800" dist="38100" dir="5400000" algn="t" rotWithShape="0">
              <a:prstClr val="black">
                <a:alpha val="40000"/>
              </a:prstClr>
            </a:outerShdw>
          </a:effectLst>
        </p:spPr>
        <p:txBody>
          <a:bodyPr lIns="72000" tIns="72000" rIns="72000" bIns="0" anchor="ctr"/>
          <a:lstStyle>
            <a:lvl1pPr marL="174625" indent="-174625" algn="l" defTabSz="1232345" rtl="0" eaLnBrk="1" latinLnBrk="0" hangingPunct="1">
              <a:lnSpc>
                <a:spcPct val="90000"/>
              </a:lnSpc>
              <a:spcBef>
                <a:spcPts val="400"/>
              </a:spcBef>
              <a:spcAft>
                <a:spcPts val="0"/>
              </a:spcAft>
              <a:buFont typeface="Wingdings" panose="05000000000000000000" pitchFamily="2" charset="2"/>
              <a:buChar char="§"/>
              <a:defRPr sz="1200" kern="1200" cap="none" baseline="0">
                <a:solidFill>
                  <a:schemeClr val="tx1"/>
                </a:solidFill>
                <a:latin typeface="+mn-lt"/>
                <a:ea typeface="+mn-ea"/>
                <a:cs typeface="+mn-cs"/>
              </a:defRPr>
            </a:lvl1pPr>
            <a:lvl2pPr marL="446088" indent="-174625"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2pPr>
            <a:lvl3pPr marL="719138" indent="-149225" algn="l" defTabSz="1232345" rtl="0" eaLnBrk="1" latinLnBrk="0" hangingPunct="1">
              <a:lnSpc>
                <a:spcPct val="90000"/>
              </a:lnSpc>
              <a:spcBef>
                <a:spcPts val="400"/>
              </a:spcBef>
              <a:spcAft>
                <a:spcPts val="0"/>
              </a:spcAft>
              <a:buFont typeface="Arial" panose="020B0604020202020204" pitchFamily="34" charset="0"/>
              <a:buChar char="•"/>
              <a:defRPr sz="1200" kern="1200">
                <a:solidFill>
                  <a:schemeClr val="tx1"/>
                </a:solidFill>
                <a:latin typeface="+mn-lt"/>
                <a:ea typeface="+mn-ea"/>
                <a:cs typeface="+mn-cs"/>
              </a:defRPr>
            </a:lvl3pPr>
            <a:lvl4pPr marL="575867" indent="-254822" algn="l" defTabSz="1232345" rtl="0" eaLnBrk="1" latinLnBrk="0" hangingPunct="1">
              <a:lnSpc>
                <a:spcPct val="90000"/>
              </a:lnSpc>
              <a:spcBef>
                <a:spcPts val="400"/>
              </a:spcBef>
              <a:spcAft>
                <a:spcPts val="0"/>
              </a:spcAft>
              <a:buFont typeface="Calibri" panose="020F0502020204030204" pitchFamily="34" charset="0"/>
              <a:buChar char="-"/>
              <a:defRPr sz="1200" kern="1200">
                <a:solidFill>
                  <a:schemeClr val="tx1"/>
                </a:solidFill>
                <a:latin typeface="+mn-lt"/>
                <a:ea typeface="+mn-ea"/>
                <a:cs typeface="+mn-cs"/>
              </a:defRPr>
            </a:lvl4pPr>
            <a:lvl5pPr marL="809092" indent="-234666" algn="l" defTabSz="1232345" rtl="0" eaLnBrk="1" latinLnBrk="0" hangingPunct="1">
              <a:lnSpc>
                <a:spcPct val="90000"/>
              </a:lnSpc>
              <a:spcBef>
                <a:spcPts val="400"/>
              </a:spcBef>
              <a:spcAft>
                <a:spcPts val="0"/>
              </a:spcAft>
              <a:buSzPct val="85000"/>
              <a:buFont typeface="Arial" panose="020B0604020202020204" pitchFamily="34" charset="0"/>
              <a:buChar char="•"/>
              <a:defRPr sz="12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0"/>
            <a:r>
              <a:rPr lang="nl-NL" dirty="0"/>
              <a:t>Opvallend is het grote verschil als het gaat om groene daken en groene gevels: de helft van de respondenten (50%) geeft aan dat in het kader van duurzaamheid groene daken een voorbeeld kunnen zijn en een kwart (25%) denkt dat groene gevels een voorbeeld kunnen stellen.</a:t>
            </a:r>
          </a:p>
          <a:p>
            <a:pPr lvl="0"/>
            <a:r>
              <a:rPr lang="nl-NL" dirty="0"/>
              <a:t>Gemiddelde hebben respondenten 4,8 maatregelen aangevinkt. Dit is hoger onder vrouwen (5,2) dan onder mannen (4,4). </a:t>
            </a:r>
          </a:p>
        </p:txBody>
      </p:sp>
      <p:sp>
        <p:nvSpPr>
          <p:cNvPr id="48" name="Oval 47">
            <a:extLst>
              <a:ext uri="{FF2B5EF4-FFF2-40B4-BE49-F238E27FC236}">
                <a16:creationId xmlns:a16="http://schemas.microsoft.com/office/drawing/2014/main" xmlns="" id="{561B378D-5DC0-40A7-AE4E-36FF21ED4238}"/>
              </a:ext>
            </a:extLst>
          </p:cNvPr>
          <p:cNvSpPr/>
          <p:nvPr/>
        </p:nvSpPr>
        <p:spPr bwMode="gray">
          <a:xfrm>
            <a:off x="4886601" y="2274925"/>
            <a:ext cx="287398" cy="217546"/>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49" name="Oval 48">
            <a:extLst>
              <a:ext uri="{FF2B5EF4-FFF2-40B4-BE49-F238E27FC236}">
                <a16:creationId xmlns:a16="http://schemas.microsoft.com/office/drawing/2014/main" xmlns="" id="{3F1B920F-BF06-441A-8D3E-D91DFDD0B4ED}"/>
              </a:ext>
            </a:extLst>
          </p:cNvPr>
          <p:cNvSpPr/>
          <p:nvPr/>
        </p:nvSpPr>
        <p:spPr bwMode="gray">
          <a:xfrm>
            <a:off x="4445009" y="3578230"/>
            <a:ext cx="287398" cy="217546"/>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50" name="Oval 49">
            <a:extLst>
              <a:ext uri="{FF2B5EF4-FFF2-40B4-BE49-F238E27FC236}">
                <a16:creationId xmlns:a16="http://schemas.microsoft.com/office/drawing/2014/main" xmlns="" id="{52B12140-88DA-459D-98B0-CAC29CA15C2B}"/>
              </a:ext>
            </a:extLst>
          </p:cNvPr>
          <p:cNvSpPr/>
          <p:nvPr/>
        </p:nvSpPr>
        <p:spPr bwMode="gray">
          <a:xfrm>
            <a:off x="4039949" y="4865078"/>
            <a:ext cx="287398" cy="217546"/>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51" name="Oval 50">
            <a:extLst>
              <a:ext uri="{FF2B5EF4-FFF2-40B4-BE49-F238E27FC236}">
                <a16:creationId xmlns:a16="http://schemas.microsoft.com/office/drawing/2014/main" xmlns="" id="{639DD195-CC3B-486C-993A-88466B405E84}"/>
              </a:ext>
            </a:extLst>
          </p:cNvPr>
          <p:cNvSpPr/>
          <p:nvPr/>
        </p:nvSpPr>
        <p:spPr bwMode="gray">
          <a:xfrm>
            <a:off x="4774915" y="2530777"/>
            <a:ext cx="287398" cy="217546"/>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65539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9DAEE969-4FB3-40CC-9F99-1D3C9424C58B}"/>
              </a:ext>
            </a:extLst>
          </p:cNvPr>
          <p:cNvPicPr>
            <a:picLocks noGrp="1" noChangeAspect="1"/>
          </p:cNvPicPr>
          <p:nvPr>
            <p:ph type="pic" sz="quarter" idx="12"/>
          </p:nvPr>
        </p:nvPicPr>
        <p:blipFill rotWithShape="1">
          <a:blip r:embed="rId3"/>
          <a:srcRect l="6662" t="180" r="33536" b="-180"/>
          <a:stretch/>
        </p:blipFill>
        <p:spPr>
          <a:xfrm>
            <a:off x="6087623" y="0"/>
            <a:ext cx="6104378" cy="6870357"/>
          </a:xfrm>
        </p:spPr>
      </p:pic>
      <p:sp>
        <p:nvSpPr>
          <p:cNvPr id="3" name="Title 2">
            <a:extLst>
              <a:ext uri="{FF2B5EF4-FFF2-40B4-BE49-F238E27FC236}">
                <a16:creationId xmlns:a16="http://schemas.microsoft.com/office/drawing/2014/main" xmlns="" id="{DD00EF30-A410-41A7-939E-0DC073AD0B6B}"/>
              </a:ext>
            </a:extLst>
          </p:cNvPr>
          <p:cNvSpPr>
            <a:spLocks noGrp="1"/>
          </p:cNvSpPr>
          <p:nvPr>
            <p:ph type="ctrTitle"/>
          </p:nvPr>
        </p:nvSpPr>
        <p:spPr/>
        <p:txBody>
          <a:bodyPr/>
          <a:lstStyle/>
          <a:p>
            <a:r>
              <a:rPr lang="nl-NL" dirty="0"/>
              <a:t>Onderzoeksopzet</a:t>
            </a:r>
          </a:p>
        </p:txBody>
      </p:sp>
      <p:sp>
        <p:nvSpPr>
          <p:cNvPr id="7" name="Freeform: Shape 6">
            <a:extLst>
              <a:ext uri="{FF2B5EF4-FFF2-40B4-BE49-F238E27FC236}">
                <a16:creationId xmlns:a16="http://schemas.microsoft.com/office/drawing/2014/main" xmlns="" id="{3ECFAB6E-CD62-49DC-94FB-45CAEF5FB175}"/>
              </a:ext>
            </a:extLst>
          </p:cNvPr>
          <p:cNvSpPr/>
          <p:nvPr/>
        </p:nvSpPr>
        <p:spPr>
          <a:xfrm flipH="1">
            <a:off x="6076471"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AD44215F-973C-49DE-A850-D622D9F79BFA}"/>
              </a:ext>
            </a:extLst>
          </p:cNvPr>
          <p:cNvPicPr>
            <a:picLocks noChangeAspect="1"/>
          </p:cNvPicPr>
          <p:nvPr/>
        </p:nvPicPr>
        <p:blipFill>
          <a:blip r:embed="rId4"/>
          <a:stretch>
            <a:fillRect/>
          </a:stretch>
        </p:blipFill>
        <p:spPr>
          <a:xfrm>
            <a:off x="11396219" y="6334371"/>
            <a:ext cx="473276" cy="432000"/>
          </a:xfrm>
          <a:prstGeom prst="rect">
            <a:avLst/>
          </a:prstGeom>
        </p:spPr>
      </p:pic>
      <p:sp>
        <p:nvSpPr>
          <p:cNvPr id="9" name="Rectangle 8">
            <a:extLst>
              <a:ext uri="{FF2B5EF4-FFF2-40B4-BE49-F238E27FC236}">
                <a16:creationId xmlns:a16="http://schemas.microsoft.com/office/drawing/2014/main" xmlns="" id="{E48EE04A-60E1-46F9-B208-AF1EDB708688}"/>
              </a:ext>
            </a:extLst>
          </p:cNvPr>
          <p:cNvSpPr/>
          <p:nvPr/>
        </p:nvSpPr>
        <p:spPr>
          <a:xfrm>
            <a:off x="10404001" y="6508241"/>
            <a:ext cx="878767" cy="224292"/>
          </a:xfrm>
          <a:prstGeom prst="rect">
            <a:avLst/>
          </a:prstGeom>
        </p:spPr>
        <p:txBody>
          <a:bodyPr vert="horz" wrap="none" lIns="0" tIns="0" rIns="0" bIns="0" rtlCol="0" anchor="b">
            <a:normAutofit/>
          </a:bodyPr>
          <a:lstStyle/>
          <a:p>
            <a:pPr marL="0" marR="0" lvl="0" indent="0" algn="r" defTabSz="1232361" rtl="0" eaLnBrk="1" fontAlgn="auto" latinLnBrk="0" hangingPunct="1">
              <a:lnSpc>
                <a:spcPct val="85000"/>
              </a:lnSpc>
              <a:spcBef>
                <a:spcPts val="272"/>
              </a:spcBef>
              <a:spcAft>
                <a:spcPts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Calibri"/>
                <a:ea typeface="+mn-ea"/>
                <a:cs typeface="+mn-cs"/>
              </a:rPr>
              <a:t>© Ipsos 2019</a:t>
            </a:r>
          </a:p>
        </p:txBody>
      </p:sp>
    </p:spTree>
    <p:extLst>
      <p:ext uri="{BB962C8B-B14F-4D97-AF65-F5344CB8AC3E}">
        <p14:creationId xmlns:p14="http://schemas.microsoft.com/office/powerpoint/2010/main" val="323712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44"/>
          <p:cNvSpPr/>
          <p:nvPr/>
        </p:nvSpPr>
        <p:spPr bwMode="gray">
          <a:xfrm>
            <a:off x="387406" y="3849987"/>
            <a:ext cx="5529600" cy="257280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96000" rIns="121920" bIns="60960" numCol="1" spcCol="0" rtlCol="0" fromWordArt="0" anchor="t" anchorCtr="0" forceAA="0" compatLnSpc="1">
            <a:prstTxWarp prst="textNoShape">
              <a:avLst/>
            </a:prstTxWarp>
            <a:noAutofit/>
          </a:bodyPr>
          <a:lstStyle/>
          <a:p>
            <a:endParaRPr lang="nl-NL" sz="1467" dirty="0">
              <a:solidFill>
                <a:schemeClr val="tx1"/>
              </a:solidFill>
            </a:endParaRPr>
          </a:p>
        </p:txBody>
      </p:sp>
      <p:sp>
        <p:nvSpPr>
          <p:cNvPr id="9" name="Title 8"/>
          <p:cNvSpPr>
            <a:spLocks noGrp="1"/>
          </p:cNvSpPr>
          <p:nvPr>
            <p:ph type="title"/>
          </p:nvPr>
        </p:nvSpPr>
        <p:spPr>
          <a:xfrm>
            <a:off x="550863" y="719802"/>
            <a:ext cx="10845800" cy="341632"/>
          </a:xfrm>
        </p:spPr>
        <p:txBody>
          <a:bodyPr anchor="ctr"/>
          <a:lstStyle/>
          <a:p>
            <a:r>
              <a:rPr lang="nl-NL" sz="2400" dirty="0"/>
              <a:t>Onderzoeksverantwoording</a:t>
            </a:r>
          </a:p>
        </p:txBody>
      </p:sp>
      <p:sp>
        <p:nvSpPr>
          <p:cNvPr id="12" name="Title 8"/>
          <p:cNvSpPr txBox="1">
            <a:spLocks/>
          </p:cNvSpPr>
          <p:nvPr/>
        </p:nvSpPr>
        <p:spPr bwMode="gray">
          <a:xfrm>
            <a:off x="1152655" y="1295186"/>
            <a:ext cx="5337600" cy="384071"/>
          </a:xfrm>
          <a:prstGeom prst="rect">
            <a:avLst/>
          </a:prstGeom>
        </p:spPr>
        <p:txBody>
          <a:bodyPr vert="horz" lIns="0" tIns="0" rIns="0" bIns="0" rtlCol="0" anchor="ctr" anchorCtr="0">
            <a:noAutofit/>
          </a:bodyPr>
          <a:lstStyle>
            <a:lvl1pPr algn="l" defTabSz="914400" rtl="0" eaLnBrk="1" latinLnBrk="0" hangingPunct="1">
              <a:spcBef>
                <a:spcPct val="0"/>
              </a:spcBef>
              <a:buNone/>
              <a:defRPr sz="2000" kern="1200" baseline="0">
                <a:solidFill>
                  <a:schemeClr val="tx1"/>
                </a:solidFill>
                <a:latin typeface="Arial" pitchFamily="34" charset="0"/>
                <a:ea typeface="+mj-ea"/>
                <a:cs typeface="+mj-cs"/>
              </a:defRPr>
            </a:lvl1pPr>
          </a:lstStyle>
          <a:p>
            <a:pPr>
              <a:tabLst>
                <a:tab pos="241294" algn="l"/>
              </a:tabLst>
            </a:pPr>
            <a:r>
              <a:rPr lang="nl-NL" sz="1333" b="1" dirty="0">
                <a:latin typeface="+mn-lt"/>
              </a:rPr>
              <a:t>Methode</a:t>
            </a:r>
          </a:p>
        </p:txBody>
      </p:sp>
      <p:sp>
        <p:nvSpPr>
          <p:cNvPr id="15" name="Title 8"/>
          <p:cNvSpPr txBox="1">
            <a:spLocks/>
          </p:cNvSpPr>
          <p:nvPr/>
        </p:nvSpPr>
        <p:spPr bwMode="gray">
          <a:xfrm>
            <a:off x="6995950" y="1295186"/>
            <a:ext cx="5337600" cy="384071"/>
          </a:xfrm>
          <a:prstGeom prst="rect">
            <a:avLst/>
          </a:prstGeom>
        </p:spPr>
        <p:txBody>
          <a:bodyPr vert="horz" lIns="0" tIns="0" rIns="0" bIns="0" rtlCol="0" anchor="ctr" anchorCtr="0">
            <a:noAutofit/>
          </a:bodyPr>
          <a:lstStyle>
            <a:lvl1pPr algn="l" defTabSz="914400" rtl="0" eaLnBrk="1" latinLnBrk="0" hangingPunct="1">
              <a:spcBef>
                <a:spcPct val="0"/>
              </a:spcBef>
              <a:buNone/>
              <a:defRPr sz="2000" kern="1200" baseline="0">
                <a:solidFill>
                  <a:schemeClr val="tx1"/>
                </a:solidFill>
                <a:latin typeface="Arial" pitchFamily="34" charset="0"/>
                <a:ea typeface="+mj-ea"/>
                <a:cs typeface="+mj-cs"/>
              </a:defRPr>
            </a:lvl1pPr>
          </a:lstStyle>
          <a:p>
            <a:pPr>
              <a:tabLst>
                <a:tab pos="241294" algn="l"/>
              </a:tabLst>
            </a:pPr>
            <a:r>
              <a:rPr lang="nl-NL" sz="1333" b="1" dirty="0">
                <a:latin typeface="+mn-lt"/>
              </a:rPr>
              <a:t>Steekproef</a:t>
            </a:r>
          </a:p>
        </p:txBody>
      </p:sp>
      <p:sp>
        <p:nvSpPr>
          <p:cNvPr id="17" name="Title 8"/>
          <p:cNvSpPr txBox="1">
            <a:spLocks/>
          </p:cNvSpPr>
          <p:nvPr/>
        </p:nvSpPr>
        <p:spPr bwMode="gray">
          <a:xfrm>
            <a:off x="1152655" y="4166517"/>
            <a:ext cx="5337600" cy="384071"/>
          </a:xfrm>
          <a:prstGeom prst="rect">
            <a:avLst/>
          </a:prstGeom>
        </p:spPr>
        <p:txBody>
          <a:bodyPr vert="horz" lIns="0" tIns="0" rIns="0" bIns="0" rtlCol="0" anchor="ctr" anchorCtr="0">
            <a:noAutofit/>
          </a:bodyPr>
          <a:lstStyle>
            <a:lvl1pPr algn="l" defTabSz="914400" rtl="0" eaLnBrk="1" latinLnBrk="0" hangingPunct="1">
              <a:spcBef>
                <a:spcPct val="0"/>
              </a:spcBef>
              <a:buNone/>
              <a:defRPr sz="2000" kern="1200" baseline="0">
                <a:solidFill>
                  <a:schemeClr val="tx1"/>
                </a:solidFill>
                <a:latin typeface="Arial" pitchFamily="34" charset="0"/>
                <a:ea typeface="+mj-ea"/>
                <a:cs typeface="+mj-cs"/>
              </a:defRPr>
            </a:lvl1pPr>
          </a:lstStyle>
          <a:p>
            <a:pPr>
              <a:tabLst>
                <a:tab pos="241294" algn="l"/>
              </a:tabLst>
            </a:pPr>
            <a:r>
              <a:rPr lang="nl-NL" sz="1333" b="1" dirty="0">
                <a:latin typeface="+mn-lt"/>
              </a:rPr>
              <a:t>Veldwerk</a:t>
            </a:r>
          </a:p>
        </p:txBody>
      </p:sp>
      <p:sp>
        <p:nvSpPr>
          <p:cNvPr id="20" name="Freeform 25"/>
          <p:cNvSpPr>
            <a:spLocks noEditPoints="1"/>
          </p:cNvSpPr>
          <p:nvPr/>
        </p:nvSpPr>
        <p:spPr bwMode="auto">
          <a:xfrm>
            <a:off x="580915" y="1700808"/>
            <a:ext cx="475787" cy="360000"/>
          </a:xfrm>
          <a:custGeom>
            <a:avLst/>
            <a:gdLst>
              <a:gd name="T0" fmla="*/ 149 w 866"/>
              <a:gd name="T1" fmla="*/ 491 h 689"/>
              <a:gd name="T2" fmla="*/ 717 w 866"/>
              <a:gd name="T3" fmla="*/ 491 h 689"/>
              <a:gd name="T4" fmla="*/ 778 w 866"/>
              <a:gd name="T5" fmla="*/ 431 h 689"/>
              <a:gd name="T6" fmla="*/ 778 w 866"/>
              <a:gd name="T7" fmla="*/ 431 h 689"/>
              <a:gd name="T8" fmla="*/ 778 w 866"/>
              <a:gd name="T9" fmla="*/ 61 h 689"/>
              <a:gd name="T10" fmla="*/ 717 w 866"/>
              <a:gd name="T11" fmla="*/ 0 h 689"/>
              <a:gd name="T12" fmla="*/ 149 w 866"/>
              <a:gd name="T13" fmla="*/ 0 h 689"/>
              <a:gd name="T14" fmla="*/ 89 w 866"/>
              <a:gd name="T15" fmla="*/ 61 h 689"/>
              <a:gd name="T16" fmla="*/ 89 w 866"/>
              <a:gd name="T17" fmla="*/ 431 h 689"/>
              <a:gd name="T18" fmla="*/ 149 w 866"/>
              <a:gd name="T19" fmla="*/ 491 h 689"/>
              <a:gd name="T20" fmla="*/ 155 w 866"/>
              <a:gd name="T21" fmla="*/ 67 h 689"/>
              <a:gd name="T22" fmla="*/ 711 w 866"/>
              <a:gd name="T23" fmla="*/ 67 h 689"/>
              <a:gd name="T24" fmla="*/ 711 w 866"/>
              <a:gd name="T25" fmla="*/ 425 h 689"/>
              <a:gd name="T26" fmla="*/ 155 w 866"/>
              <a:gd name="T27" fmla="*/ 425 h 689"/>
              <a:gd name="T28" fmla="*/ 155 w 866"/>
              <a:gd name="T29" fmla="*/ 67 h 689"/>
              <a:gd name="T30" fmla="*/ 848 w 866"/>
              <a:gd name="T31" fmla="*/ 615 h 689"/>
              <a:gd name="T32" fmla="*/ 776 w 866"/>
              <a:gd name="T33" fmla="*/ 543 h 689"/>
              <a:gd name="T34" fmla="*/ 707 w 866"/>
              <a:gd name="T35" fmla="*/ 513 h 689"/>
              <a:gd name="T36" fmla="*/ 159 w 866"/>
              <a:gd name="T37" fmla="*/ 513 h 689"/>
              <a:gd name="T38" fmla="*/ 90 w 866"/>
              <a:gd name="T39" fmla="*/ 543 h 689"/>
              <a:gd name="T40" fmla="*/ 18 w 866"/>
              <a:gd name="T41" fmla="*/ 615 h 689"/>
              <a:gd name="T42" fmla="*/ 0 w 866"/>
              <a:gd name="T43" fmla="*/ 661 h 689"/>
              <a:gd name="T44" fmla="*/ 23 w 866"/>
              <a:gd name="T45" fmla="*/ 689 h 689"/>
              <a:gd name="T46" fmla="*/ 843 w 866"/>
              <a:gd name="T47" fmla="*/ 689 h 689"/>
              <a:gd name="T48" fmla="*/ 866 w 866"/>
              <a:gd name="T49" fmla="*/ 661 h 689"/>
              <a:gd name="T50" fmla="*/ 848 w 866"/>
              <a:gd name="T51" fmla="*/ 615 h 689"/>
              <a:gd name="T52" fmla="*/ 515 w 866"/>
              <a:gd name="T53" fmla="*/ 628 h 689"/>
              <a:gd name="T54" fmla="*/ 352 w 866"/>
              <a:gd name="T55" fmla="*/ 628 h 689"/>
              <a:gd name="T56" fmla="*/ 347 w 866"/>
              <a:gd name="T57" fmla="*/ 620 h 689"/>
              <a:gd name="T58" fmla="*/ 351 w 866"/>
              <a:gd name="T59" fmla="*/ 605 h 689"/>
              <a:gd name="T60" fmla="*/ 365 w 866"/>
              <a:gd name="T61" fmla="*/ 582 h 689"/>
              <a:gd name="T62" fmla="*/ 379 w 866"/>
              <a:gd name="T63" fmla="*/ 573 h 689"/>
              <a:gd name="T64" fmla="*/ 488 w 866"/>
              <a:gd name="T65" fmla="*/ 573 h 689"/>
              <a:gd name="T66" fmla="*/ 501 w 866"/>
              <a:gd name="T67" fmla="*/ 582 h 689"/>
              <a:gd name="T68" fmla="*/ 516 w 866"/>
              <a:gd name="T69" fmla="*/ 605 h 689"/>
              <a:gd name="T70" fmla="*/ 519 w 866"/>
              <a:gd name="T71" fmla="*/ 620 h 689"/>
              <a:gd name="T72" fmla="*/ 515 w 866"/>
              <a:gd name="T73" fmla="*/ 628 h 689"/>
              <a:gd name="T74" fmla="*/ 470 w 866"/>
              <a:gd name="T75" fmla="*/ 249 h 689"/>
              <a:gd name="T76" fmla="*/ 470 w 866"/>
              <a:gd name="T77" fmla="*/ 237 h 689"/>
              <a:gd name="T78" fmla="*/ 482 w 866"/>
              <a:gd name="T79" fmla="*/ 225 h 689"/>
              <a:gd name="T80" fmla="*/ 473 w 866"/>
              <a:gd name="T81" fmla="*/ 202 h 689"/>
              <a:gd name="T82" fmla="*/ 358 w 866"/>
              <a:gd name="T83" fmla="*/ 159 h 689"/>
              <a:gd name="T84" fmla="*/ 348 w 866"/>
              <a:gd name="T85" fmla="*/ 168 h 689"/>
              <a:gd name="T86" fmla="*/ 393 w 866"/>
              <a:gd name="T87" fmla="*/ 282 h 689"/>
              <a:gd name="T88" fmla="*/ 416 w 866"/>
              <a:gd name="T89" fmla="*/ 292 h 689"/>
              <a:gd name="T90" fmla="*/ 427 w 866"/>
              <a:gd name="T91" fmla="*/ 280 h 689"/>
              <a:gd name="T92" fmla="*/ 439 w 866"/>
              <a:gd name="T93" fmla="*/ 280 h 689"/>
              <a:gd name="T94" fmla="*/ 486 w 866"/>
              <a:gd name="T95" fmla="*/ 327 h 689"/>
              <a:gd name="T96" fmla="*/ 509 w 866"/>
              <a:gd name="T97" fmla="*/ 318 h 689"/>
              <a:gd name="T98" fmla="*/ 517 w 866"/>
              <a:gd name="T99" fmla="*/ 295 h 689"/>
              <a:gd name="T100" fmla="*/ 470 w 866"/>
              <a:gd name="T101" fmla="*/ 24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6" h="689">
                <a:moveTo>
                  <a:pt x="149" y="491"/>
                </a:moveTo>
                <a:cubicBezTo>
                  <a:pt x="717" y="491"/>
                  <a:pt x="717" y="491"/>
                  <a:pt x="717" y="491"/>
                </a:cubicBezTo>
                <a:cubicBezTo>
                  <a:pt x="751" y="491"/>
                  <a:pt x="778" y="464"/>
                  <a:pt x="778" y="431"/>
                </a:cubicBezTo>
                <a:cubicBezTo>
                  <a:pt x="778" y="431"/>
                  <a:pt x="778" y="431"/>
                  <a:pt x="778" y="431"/>
                </a:cubicBezTo>
                <a:cubicBezTo>
                  <a:pt x="778" y="61"/>
                  <a:pt x="778" y="61"/>
                  <a:pt x="778" y="61"/>
                </a:cubicBezTo>
                <a:cubicBezTo>
                  <a:pt x="778" y="27"/>
                  <a:pt x="751" y="0"/>
                  <a:pt x="717" y="0"/>
                </a:cubicBezTo>
                <a:cubicBezTo>
                  <a:pt x="149" y="0"/>
                  <a:pt x="149" y="0"/>
                  <a:pt x="149" y="0"/>
                </a:cubicBezTo>
                <a:cubicBezTo>
                  <a:pt x="116" y="0"/>
                  <a:pt x="89" y="27"/>
                  <a:pt x="89" y="61"/>
                </a:cubicBezTo>
                <a:cubicBezTo>
                  <a:pt x="89" y="431"/>
                  <a:pt x="89" y="431"/>
                  <a:pt x="89" y="431"/>
                </a:cubicBezTo>
                <a:cubicBezTo>
                  <a:pt x="89" y="464"/>
                  <a:pt x="116" y="491"/>
                  <a:pt x="149" y="491"/>
                </a:cubicBezTo>
                <a:close/>
                <a:moveTo>
                  <a:pt x="155" y="67"/>
                </a:moveTo>
                <a:cubicBezTo>
                  <a:pt x="711" y="67"/>
                  <a:pt x="711" y="67"/>
                  <a:pt x="711" y="67"/>
                </a:cubicBezTo>
                <a:cubicBezTo>
                  <a:pt x="711" y="425"/>
                  <a:pt x="711" y="425"/>
                  <a:pt x="711" y="425"/>
                </a:cubicBezTo>
                <a:cubicBezTo>
                  <a:pt x="155" y="425"/>
                  <a:pt x="155" y="425"/>
                  <a:pt x="155" y="425"/>
                </a:cubicBezTo>
                <a:lnTo>
                  <a:pt x="155" y="67"/>
                </a:lnTo>
                <a:close/>
                <a:moveTo>
                  <a:pt x="848" y="615"/>
                </a:moveTo>
                <a:cubicBezTo>
                  <a:pt x="776" y="543"/>
                  <a:pt x="776" y="543"/>
                  <a:pt x="776" y="543"/>
                </a:cubicBezTo>
                <a:cubicBezTo>
                  <a:pt x="759" y="526"/>
                  <a:pt x="729" y="513"/>
                  <a:pt x="707" y="513"/>
                </a:cubicBezTo>
                <a:cubicBezTo>
                  <a:pt x="159" y="513"/>
                  <a:pt x="159" y="513"/>
                  <a:pt x="159" y="513"/>
                </a:cubicBezTo>
                <a:cubicBezTo>
                  <a:pt x="137" y="513"/>
                  <a:pt x="107" y="526"/>
                  <a:pt x="90" y="543"/>
                </a:cubicBezTo>
                <a:cubicBezTo>
                  <a:pt x="18" y="615"/>
                  <a:pt x="18" y="615"/>
                  <a:pt x="18" y="615"/>
                </a:cubicBezTo>
                <a:cubicBezTo>
                  <a:pt x="8" y="625"/>
                  <a:pt x="0" y="646"/>
                  <a:pt x="0" y="661"/>
                </a:cubicBezTo>
                <a:cubicBezTo>
                  <a:pt x="0" y="677"/>
                  <a:pt x="11" y="689"/>
                  <a:pt x="23" y="689"/>
                </a:cubicBezTo>
                <a:cubicBezTo>
                  <a:pt x="843" y="689"/>
                  <a:pt x="843" y="689"/>
                  <a:pt x="843" y="689"/>
                </a:cubicBezTo>
                <a:cubicBezTo>
                  <a:pt x="856" y="689"/>
                  <a:pt x="866" y="677"/>
                  <a:pt x="866" y="661"/>
                </a:cubicBezTo>
                <a:cubicBezTo>
                  <a:pt x="866" y="646"/>
                  <a:pt x="858" y="625"/>
                  <a:pt x="848" y="615"/>
                </a:cubicBezTo>
                <a:close/>
                <a:moveTo>
                  <a:pt x="515" y="628"/>
                </a:moveTo>
                <a:cubicBezTo>
                  <a:pt x="352" y="628"/>
                  <a:pt x="352" y="628"/>
                  <a:pt x="352" y="628"/>
                </a:cubicBezTo>
                <a:cubicBezTo>
                  <a:pt x="349" y="628"/>
                  <a:pt x="347" y="624"/>
                  <a:pt x="347" y="620"/>
                </a:cubicBezTo>
                <a:cubicBezTo>
                  <a:pt x="347" y="615"/>
                  <a:pt x="349" y="608"/>
                  <a:pt x="351" y="605"/>
                </a:cubicBezTo>
                <a:cubicBezTo>
                  <a:pt x="365" y="582"/>
                  <a:pt x="365" y="582"/>
                  <a:pt x="365" y="582"/>
                </a:cubicBezTo>
                <a:cubicBezTo>
                  <a:pt x="368" y="577"/>
                  <a:pt x="374" y="573"/>
                  <a:pt x="379" y="573"/>
                </a:cubicBezTo>
                <a:cubicBezTo>
                  <a:pt x="488" y="573"/>
                  <a:pt x="488" y="573"/>
                  <a:pt x="488" y="573"/>
                </a:cubicBezTo>
                <a:cubicBezTo>
                  <a:pt x="492" y="573"/>
                  <a:pt x="498" y="577"/>
                  <a:pt x="501" y="582"/>
                </a:cubicBezTo>
                <a:cubicBezTo>
                  <a:pt x="516" y="605"/>
                  <a:pt x="516" y="605"/>
                  <a:pt x="516" y="605"/>
                </a:cubicBezTo>
                <a:cubicBezTo>
                  <a:pt x="518" y="608"/>
                  <a:pt x="519" y="615"/>
                  <a:pt x="519" y="620"/>
                </a:cubicBezTo>
                <a:cubicBezTo>
                  <a:pt x="519" y="624"/>
                  <a:pt x="517" y="628"/>
                  <a:pt x="515" y="628"/>
                </a:cubicBezTo>
                <a:close/>
                <a:moveTo>
                  <a:pt x="470" y="249"/>
                </a:moveTo>
                <a:cubicBezTo>
                  <a:pt x="467" y="245"/>
                  <a:pt x="467" y="240"/>
                  <a:pt x="470" y="237"/>
                </a:cubicBezTo>
                <a:cubicBezTo>
                  <a:pt x="473" y="235"/>
                  <a:pt x="479" y="228"/>
                  <a:pt x="482" y="225"/>
                </a:cubicBezTo>
                <a:cubicBezTo>
                  <a:pt x="490" y="218"/>
                  <a:pt x="486" y="207"/>
                  <a:pt x="473" y="202"/>
                </a:cubicBezTo>
                <a:cubicBezTo>
                  <a:pt x="358" y="159"/>
                  <a:pt x="358" y="159"/>
                  <a:pt x="358" y="159"/>
                </a:cubicBezTo>
                <a:cubicBezTo>
                  <a:pt x="349" y="155"/>
                  <a:pt x="345" y="160"/>
                  <a:pt x="348" y="168"/>
                </a:cubicBezTo>
                <a:cubicBezTo>
                  <a:pt x="393" y="282"/>
                  <a:pt x="393" y="282"/>
                  <a:pt x="393" y="282"/>
                </a:cubicBezTo>
                <a:cubicBezTo>
                  <a:pt x="398" y="295"/>
                  <a:pt x="408" y="299"/>
                  <a:pt x="416" y="292"/>
                </a:cubicBezTo>
                <a:cubicBezTo>
                  <a:pt x="427" y="280"/>
                  <a:pt x="427" y="280"/>
                  <a:pt x="427" y="280"/>
                </a:cubicBezTo>
                <a:cubicBezTo>
                  <a:pt x="430" y="277"/>
                  <a:pt x="436" y="277"/>
                  <a:pt x="439" y="280"/>
                </a:cubicBezTo>
                <a:cubicBezTo>
                  <a:pt x="486" y="327"/>
                  <a:pt x="486" y="327"/>
                  <a:pt x="486" y="327"/>
                </a:cubicBezTo>
                <a:cubicBezTo>
                  <a:pt x="491" y="332"/>
                  <a:pt x="501" y="326"/>
                  <a:pt x="509" y="318"/>
                </a:cubicBezTo>
                <a:cubicBezTo>
                  <a:pt x="517" y="311"/>
                  <a:pt x="522" y="300"/>
                  <a:pt x="517" y="295"/>
                </a:cubicBezTo>
                <a:lnTo>
                  <a:pt x="470" y="249"/>
                </a:lnTo>
                <a:close/>
              </a:path>
            </a:pathLst>
          </a:custGeom>
          <a:solidFill>
            <a:schemeClr val="bg2"/>
          </a:solidFill>
          <a:ln>
            <a:noFill/>
          </a:ln>
          <a:extLst/>
        </p:spPr>
        <p:txBody>
          <a:bodyPr vert="horz" wrap="square" lIns="121920" tIns="60960" rIns="121920" bIns="60960" numCol="1" anchor="ctr" anchorCtr="0" compatLnSpc="1">
            <a:prstTxWarp prst="textNoShape">
              <a:avLst/>
            </a:prstTxWarp>
          </a:bodyPr>
          <a:lstStyle/>
          <a:p>
            <a:endParaRPr lang="nl-NL" sz="1333" dirty="0">
              <a:solidFill>
                <a:srgbClr val="000000"/>
              </a:solidFill>
              <a:cs typeface="Arial" panose="020B0604020202020204" pitchFamily="34" charset="0"/>
            </a:endParaRPr>
          </a:p>
        </p:txBody>
      </p:sp>
      <p:sp>
        <p:nvSpPr>
          <p:cNvPr id="22" name="Freeform 29"/>
          <p:cNvSpPr>
            <a:spLocks noEditPoints="1"/>
          </p:cNvSpPr>
          <p:nvPr/>
        </p:nvSpPr>
        <p:spPr bwMode="auto">
          <a:xfrm>
            <a:off x="644054" y="2392909"/>
            <a:ext cx="278375" cy="384043"/>
          </a:xfrm>
          <a:custGeom>
            <a:avLst/>
            <a:gdLst>
              <a:gd name="T0" fmla="*/ 590 w 738"/>
              <a:gd name="T1" fmla="*/ 367 h 1322"/>
              <a:gd name="T2" fmla="*/ 369 w 738"/>
              <a:gd name="T3" fmla="*/ 419 h 1322"/>
              <a:gd name="T4" fmla="*/ 147 w 738"/>
              <a:gd name="T5" fmla="*/ 367 h 1322"/>
              <a:gd name="T6" fmla="*/ 235 w 738"/>
              <a:gd name="T7" fmla="*/ 439 h 1322"/>
              <a:gd name="T8" fmla="*/ 369 w 738"/>
              <a:gd name="T9" fmla="*/ 557 h 1322"/>
              <a:gd name="T10" fmla="*/ 502 w 738"/>
              <a:gd name="T11" fmla="*/ 439 h 1322"/>
              <a:gd name="T12" fmla="*/ 590 w 738"/>
              <a:gd name="T13" fmla="*/ 367 h 1322"/>
              <a:gd name="T14" fmla="*/ 145 w 738"/>
              <a:gd name="T15" fmla="*/ 1027 h 1322"/>
              <a:gd name="T16" fmla="*/ 145 w 738"/>
              <a:gd name="T17" fmla="*/ 1162 h 1322"/>
              <a:gd name="T18" fmla="*/ 592 w 738"/>
              <a:gd name="T19" fmla="*/ 1162 h 1322"/>
              <a:gd name="T20" fmla="*/ 592 w 738"/>
              <a:gd name="T21" fmla="*/ 1027 h 1322"/>
              <a:gd name="T22" fmla="*/ 369 w 738"/>
              <a:gd name="T23" fmla="*/ 922 h 1322"/>
              <a:gd name="T24" fmla="*/ 145 w 738"/>
              <a:gd name="T25" fmla="*/ 1027 h 1322"/>
              <a:gd name="T26" fmla="*/ 679 w 738"/>
              <a:gd name="T27" fmla="*/ 320 h 1322"/>
              <a:gd name="T28" fmla="*/ 679 w 738"/>
              <a:gd name="T29" fmla="*/ 132 h 1322"/>
              <a:gd name="T30" fmla="*/ 680 w 738"/>
              <a:gd name="T31" fmla="*/ 132 h 1322"/>
              <a:gd name="T32" fmla="*/ 738 w 738"/>
              <a:gd name="T33" fmla="*/ 74 h 1322"/>
              <a:gd name="T34" fmla="*/ 738 w 738"/>
              <a:gd name="T35" fmla="*/ 59 h 1322"/>
              <a:gd name="T36" fmla="*/ 680 w 738"/>
              <a:gd name="T37" fmla="*/ 0 h 1322"/>
              <a:gd name="T38" fmla="*/ 58 w 738"/>
              <a:gd name="T39" fmla="*/ 0 h 1322"/>
              <a:gd name="T40" fmla="*/ 0 w 738"/>
              <a:gd name="T41" fmla="*/ 59 h 1322"/>
              <a:gd name="T42" fmla="*/ 0 w 738"/>
              <a:gd name="T43" fmla="*/ 74 h 1322"/>
              <a:gd name="T44" fmla="*/ 58 w 738"/>
              <a:gd name="T45" fmla="*/ 132 h 1322"/>
              <a:gd name="T46" fmla="*/ 58 w 738"/>
              <a:gd name="T47" fmla="*/ 132 h 1322"/>
              <a:gd name="T48" fmla="*/ 58 w 738"/>
              <a:gd name="T49" fmla="*/ 320 h 1322"/>
              <a:gd name="T50" fmla="*/ 330 w 738"/>
              <a:gd name="T51" fmla="*/ 661 h 1322"/>
              <a:gd name="T52" fmla="*/ 58 w 738"/>
              <a:gd name="T53" fmla="*/ 1002 h 1322"/>
              <a:gd name="T54" fmla="*/ 58 w 738"/>
              <a:gd name="T55" fmla="*/ 1191 h 1322"/>
              <a:gd name="T56" fmla="*/ 58 w 738"/>
              <a:gd name="T57" fmla="*/ 1191 h 1322"/>
              <a:gd name="T58" fmla="*/ 0 w 738"/>
              <a:gd name="T59" fmla="*/ 1249 h 1322"/>
              <a:gd name="T60" fmla="*/ 0 w 738"/>
              <a:gd name="T61" fmla="*/ 1264 h 1322"/>
              <a:gd name="T62" fmla="*/ 58 w 738"/>
              <a:gd name="T63" fmla="*/ 1322 h 1322"/>
              <a:gd name="T64" fmla="*/ 680 w 738"/>
              <a:gd name="T65" fmla="*/ 1322 h 1322"/>
              <a:gd name="T66" fmla="*/ 738 w 738"/>
              <a:gd name="T67" fmla="*/ 1264 h 1322"/>
              <a:gd name="T68" fmla="*/ 738 w 738"/>
              <a:gd name="T69" fmla="*/ 1249 h 1322"/>
              <a:gd name="T70" fmla="*/ 680 w 738"/>
              <a:gd name="T71" fmla="*/ 1191 h 1322"/>
              <a:gd name="T72" fmla="*/ 679 w 738"/>
              <a:gd name="T73" fmla="*/ 1191 h 1322"/>
              <a:gd name="T74" fmla="*/ 679 w 738"/>
              <a:gd name="T75" fmla="*/ 1002 h 1322"/>
              <a:gd name="T76" fmla="*/ 407 w 738"/>
              <a:gd name="T77" fmla="*/ 661 h 1322"/>
              <a:gd name="T78" fmla="*/ 679 w 738"/>
              <a:gd name="T79" fmla="*/ 320 h 1322"/>
              <a:gd name="T80" fmla="*/ 490 w 738"/>
              <a:gd name="T81" fmla="*/ 826 h 1322"/>
              <a:gd name="T82" fmla="*/ 586 w 738"/>
              <a:gd name="T83" fmla="*/ 911 h 1322"/>
              <a:gd name="T84" fmla="*/ 621 w 738"/>
              <a:gd name="T85" fmla="*/ 1002 h 1322"/>
              <a:gd name="T86" fmla="*/ 621 w 738"/>
              <a:gd name="T87" fmla="*/ 1191 h 1322"/>
              <a:gd name="T88" fmla="*/ 116 w 738"/>
              <a:gd name="T89" fmla="*/ 1191 h 1322"/>
              <a:gd name="T90" fmla="*/ 116 w 738"/>
              <a:gd name="T91" fmla="*/ 1002 h 1322"/>
              <a:gd name="T92" fmla="*/ 152 w 738"/>
              <a:gd name="T93" fmla="*/ 911 h 1322"/>
              <a:gd name="T94" fmla="*/ 247 w 738"/>
              <a:gd name="T95" fmla="*/ 826 h 1322"/>
              <a:gd name="T96" fmla="*/ 369 w 738"/>
              <a:gd name="T97" fmla="*/ 710 h 1322"/>
              <a:gd name="T98" fmla="*/ 490 w 738"/>
              <a:gd name="T99" fmla="*/ 826 h 1322"/>
              <a:gd name="T100" fmla="*/ 369 w 738"/>
              <a:gd name="T101" fmla="*/ 612 h 1322"/>
              <a:gd name="T102" fmla="*/ 247 w 738"/>
              <a:gd name="T103" fmla="*/ 496 h 1322"/>
              <a:gd name="T104" fmla="*/ 152 w 738"/>
              <a:gd name="T105" fmla="*/ 411 h 1322"/>
              <a:gd name="T106" fmla="*/ 116 w 738"/>
              <a:gd name="T107" fmla="*/ 320 h 1322"/>
              <a:gd name="T108" fmla="*/ 116 w 738"/>
              <a:gd name="T109" fmla="*/ 132 h 1322"/>
              <a:gd name="T110" fmla="*/ 621 w 738"/>
              <a:gd name="T111" fmla="*/ 132 h 1322"/>
              <a:gd name="T112" fmla="*/ 621 w 738"/>
              <a:gd name="T113" fmla="*/ 320 h 1322"/>
              <a:gd name="T114" fmla="*/ 586 w 738"/>
              <a:gd name="T115" fmla="*/ 411 h 1322"/>
              <a:gd name="T116" fmla="*/ 490 w 738"/>
              <a:gd name="T117" fmla="*/ 496 h 1322"/>
              <a:gd name="T118" fmla="*/ 369 w 738"/>
              <a:gd name="T119" fmla="*/ 612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8" h="1322">
                <a:moveTo>
                  <a:pt x="590" y="367"/>
                </a:moveTo>
                <a:cubicBezTo>
                  <a:pt x="527" y="400"/>
                  <a:pt x="450" y="419"/>
                  <a:pt x="369" y="419"/>
                </a:cubicBezTo>
                <a:cubicBezTo>
                  <a:pt x="287" y="419"/>
                  <a:pt x="211" y="400"/>
                  <a:pt x="147" y="367"/>
                </a:cubicBezTo>
                <a:cubicBezTo>
                  <a:pt x="173" y="392"/>
                  <a:pt x="205" y="416"/>
                  <a:pt x="235" y="439"/>
                </a:cubicBezTo>
                <a:cubicBezTo>
                  <a:pt x="280" y="473"/>
                  <a:pt x="329" y="511"/>
                  <a:pt x="369" y="557"/>
                </a:cubicBezTo>
                <a:cubicBezTo>
                  <a:pt x="409" y="511"/>
                  <a:pt x="458" y="473"/>
                  <a:pt x="502" y="439"/>
                </a:cubicBezTo>
                <a:cubicBezTo>
                  <a:pt x="533" y="416"/>
                  <a:pt x="564" y="392"/>
                  <a:pt x="590" y="367"/>
                </a:cubicBezTo>
                <a:close/>
                <a:moveTo>
                  <a:pt x="145" y="1027"/>
                </a:moveTo>
                <a:cubicBezTo>
                  <a:pt x="145" y="1162"/>
                  <a:pt x="145" y="1162"/>
                  <a:pt x="145" y="1162"/>
                </a:cubicBezTo>
                <a:cubicBezTo>
                  <a:pt x="592" y="1162"/>
                  <a:pt x="592" y="1162"/>
                  <a:pt x="592" y="1162"/>
                </a:cubicBezTo>
                <a:cubicBezTo>
                  <a:pt x="592" y="1027"/>
                  <a:pt x="592" y="1027"/>
                  <a:pt x="592" y="1027"/>
                </a:cubicBezTo>
                <a:cubicBezTo>
                  <a:pt x="555" y="964"/>
                  <a:pt x="466" y="922"/>
                  <a:pt x="369" y="922"/>
                </a:cubicBezTo>
                <a:cubicBezTo>
                  <a:pt x="271" y="922"/>
                  <a:pt x="183" y="964"/>
                  <a:pt x="145" y="1027"/>
                </a:cubicBezTo>
                <a:close/>
                <a:moveTo>
                  <a:pt x="679" y="320"/>
                </a:moveTo>
                <a:cubicBezTo>
                  <a:pt x="679" y="320"/>
                  <a:pt x="679" y="305"/>
                  <a:pt x="679" y="132"/>
                </a:cubicBezTo>
                <a:cubicBezTo>
                  <a:pt x="680" y="132"/>
                  <a:pt x="680" y="132"/>
                  <a:pt x="680" y="132"/>
                </a:cubicBezTo>
                <a:cubicBezTo>
                  <a:pt x="712" y="132"/>
                  <a:pt x="738" y="106"/>
                  <a:pt x="738" y="74"/>
                </a:cubicBezTo>
                <a:cubicBezTo>
                  <a:pt x="738" y="59"/>
                  <a:pt x="738" y="59"/>
                  <a:pt x="738" y="59"/>
                </a:cubicBezTo>
                <a:cubicBezTo>
                  <a:pt x="738" y="26"/>
                  <a:pt x="712" y="0"/>
                  <a:pt x="680" y="0"/>
                </a:cubicBezTo>
                <a:cubicBezTo>
                  <a:pt x="58" y="0"/>
                  <a:pt x="58" y="0"/>
                  <a:pt x="58" y="0"/>
                </a:cubicBezTo>
                <a:cubicBezTo>
                  <a:pt x="26" y="0"/>
                  <a:pt x="0" y="26"/>
                  <a:pt x="0" y="59"/>
                </a:cubicBezTo>
                <a:cubicBezTo>
                  <a:pt x="0" y="74"/>
                  <a:pt x="0" y="74"/>
                  <a:pt x="0" y="74"/>
                </a:cubicBezTo>
                <a:cubicBezTo>
                  <a:pt x="0" y="106"/>
                  <a:pt x="26" y="132"/>
                  <a:pt x="58" y="132"/>
                </a:cubicBezTo>
                <a:cubicBezTo>
                  <a:pt x="58" y="132"/>
                  <a:pt x="58" y="132"/>
                  <a:pt x="58" y="132"/>
                </a:cubicBezTo>
                <a:cubicBezTo>
                  <a:pt x="58" y="305"/>
                  <a:pt x="58" y="320"/>
                  <a:pt x="58" y="320"/>
                </a:cubicBezTo>
                <a:cubicBezTo>
                  <a:pt x="58" y="491"/>
                  <a:pt x="274" y="545"/>
                  <a:pt x="330" y="661"/>
                </a:cubicBezTo>
                <a:cubicBezTo>
                  <a:pt x="274" y="777"/>
                  <a:pt x="58" y="832"/>
                  <a:pt x="58" y="1002"/>
                </a:cubicBezTo>
                <a:cubicBezTo>
                  <a:pt x="58" y="1002"/>
                  <a:pt x="58" y="1017"/>
                  <a:pt x="58" y="1191"/>
                </a:cubicBezTo>
                <a:cubicBezTo>
                  <a:pt x="58" y="1191"/>
                  <a:pt x="58" y="1191"/>
                  <a:pt x="58" y="1191"/>
                </a:cubicBezTo>
                <a:cubicBezTo>
                  <a:pt x="26" y="1191"/>
                  <a:pt x="0" y="1217"/>
                  <a:pt x="0" y="1249"/>
                </a:cubicBezTo>
                <a:cubicBezTo>
                  <a:pt x="0" y="1264"/>
                  <a:pt x="0" y="1264"/>
                  <a:pt x="0" y="1264"/>
                </a:cubicBezTo>
                <a:cubicBezTo>
                  <a:pt x="0" y="1296"/>
                  <a:pt x="26" y="1322"/>
                  <a:pt x="58" y="1322"/>
                </a:cubicBezTo>
                <a:cubicBezTo>
                  <a:pt x="680" y="1322"/>
                  <a:pt x="680" y="1322"/>
                  <a:pt x="680" y="1322"/>
                </a:cubicBezTo>
                <a:cubicBezTo>
                  <a:pt x="712" y="1322"/>
                  <a:pt x="738" y="1296"/>
                  <a:pt x="738" y="1264"/>
                </a:cubicBezTo>
                <a:cubicBezTo>
                  <a:pt x="738" y="1249"/>
                  <a:pt x="738" y="1249"/>
                  <a:pt x="738" y="1249"/>
                </a:cubicBezTo>
                <a:cubicBezTo>
                  <a:pt x="738" y="1217"/>
                  <a:pt x="712" y="1191"/>
                  <a:pt x="680" y="1191"/>
                </a:cubicBezTo>
                <a:cubicBezTo>
                  <a:pt x="679" y="1191"/>
                  <a:pt x="679" y="1191"/>
                  <a:pt x="679" y="1191"/>
                </a:cubicBezTo>
                <a:cubicBezTo>
                  <a:pt x="679" y="1017"/>
                  <a:pt x="679" y="1002"/>
                  <a:pt x="679" y="1002"/>
                </a:cubicBezTo>
                <a:cubicBezTo>
                  <a:pt x="679" y="832"/>
                  <a:pt x="464" y="777"/>
                  <a:pt x="407" y="661"/>
                </a:cubicBezTo>
                <a:cubicBezTo>
                  <a:pt x="464" y="545"/>
                  <a:pt x="679" y="491"/>
                  <a:pt x="679" y="320"/>
                </a:cubicBezTo>
                <a:close/>
                <a:moveTo>
                  <a:pt x="490" y="826"/>
                </a:moveTo>
                <a:cubicBezTo>
                  <a:pt x="525" y="853"/>
                  <a:pt x="561" y="881"/>
                  <a:pt x="586" y="911"/>
                </a:cubicBezTo>
                <a:cubicBezTo>
                  <a:pt x="610" y="940"/>
                  <a:pt x="621" y="969"/>
                  <a:pt x="621" y="1002"/>
                </a:cubicBezTo>
                <a:cubicBezTo>
                  <a:pt x="621" y="1191"/>
                  <a:pt x="621" y="1191"/>
                  <a:pt x="621" y="1191"/>
                </a:cubicBezTo>
                <a:cubicBezTo>
                  <a:pt x="116" y="1191"/>
                  <a:pt x="116" y="1191"/>
                  <a:pt x="116" y="1191"/>
                </a:cubicBezTo>
                <a:cubicBezTo>
                  <a:pt x="116" y="1002"/>
                  <a:pt x="116" y="1002"/>
                  <a:pt x="116" y="1002"/>
                </a:cubicBezTo>
                <a:cubicBezTo>
                  <a:pt x="116" y="969"/>
                  <a:pt x="128" y="940"/>
                  <a:pt x="152" y="911"/>
                </a:cubicBezTo>
                <a:cubicBezTo>
                  <a:pt x="177" y="881"/>
                  <a:pt x="213" y="853"/>
                  <a:pt x="247" y="826"/>
                </a:cubicBezTo>
                <a:cubicBezTo>
                  <a:pt x="291" y="793"/>
                  <a:pt x="338" y="756"/>
                  <a:pt x="369" y="710"/>
                </a:cubicBezTo>
                <a:cubicBezTo>
                  <a:pt x="399" y="756"/>
                  <a:pt x="446" y="793"/>
                  <a:pt x="490" y="826"/>
                </a:cubicBezTo>
                <a:close/>
                <a:moveTo>
                  <a:pt x="369" y="612"/>
                </a:moveTo>
                <a:cubicBezTo>
                  <a:pt x="338" y="566"/>
                  <a:pt x="291" y="530"/>
                  <a:pt x="247" y="496"/>
                </a:cubicBezTo>
                <a:cubicBezTo>
                  <a:pt x="213" y="469"/>
                  <a:pt x="177" y="442"/>
                  <a:pt x="152" y="411"/>
                </a:cubicBezTo>
                <a:cubicBezTo>
                  <a:pt x="128" y="382"/>
                  <a:pt x="116" y="353"/>
                  <a:pt x="116" y="320"/>
                </a:cubicBezTo>
                <a:cubicBezTo>
                  <a:pt x="116" y="132"/>
                  <a:pt x="116" y="132"/>
                  <a:pt x="116" y="132"/>
                </a:cubicBezTo>
                <a:cubicBezTo>
                  <a:pt x="621" y="132"/>
                  <a:pt x="621" y="132"/>
                  <a:pt x="621" y="132"/>
                </a:cubicBezTo>
                <a:cubicBezTo>
                  <a:pt x="621" y="320"/>
                  <a:pt x="621" y="320"/>
                  <a:pt x="621" y="320"/>
                </a:cubicBezTo>
                <a:cubicBezTo>
                  <a:pt x="621" y="353"/>
                  <a:pt x="610" y="382"/>
                  <a:pt x="586" y="411"/>
                </a:cubicBezTo>
                <a:cubicBezTo>
                  <a:pt x="561" y="442"/>
                  <a:pt x="525" y="469"/>
                  <a:pt x="490" y="496"/>
                </a:cubicBezTo>
                <a:cubicBezTo>
                  <a:pt x="446" y="530"/>
                  <a:pt x="399" y="566"/>
                  <a:pt x="369" y="612"/>
                </a:cubicBezTo>
                <a:close/>
              </a:path>
            </a:pathLst>
          </a:custGeom>
          <a:solidFill>
            <a:schemeClr val="bg2"/>
          </a:solidFill>
          <a:ln>
            <a:noFill/>
          </a:ln>
          <a:extLst/>
        </p:spPr>
        <p:txBody>
          <a:bodyPr vert="horz" wrap="square" lIns="121920" tIns="60960" rIns="121920" bIns="60960" numCol="1" anchor="t" anchorCtr="0" compatLnSpc="1">
            <a:prstTxWarp prst="textNoShape">
              <a:avLst/>
            </a:prstTxWarp>
          </a:bodyPr>
          <a:lstStyle/>
          <a:p>
            <a:endParaRPr lang="nl-NL" sz="1333" dirty="0">
              <a:cs typeface="Arial" panose="020B0604020202020204" pitchFamily="34" charset="0"/>
            </a:endParaRPr>
          </a:p>
        </p:txBody>
      </p:sp>
      <p:sp>
        <p:nvSpPr>
          <p:cNvPr id="31" name="TextBox 30"/>
          <p:cNvSpPr txBox="1"/>
          <p:nvPr/>
        </p:nvSpPr>
        <p:spPr>
          <a:xfrm>
            <a:off x="1152655" y="1675846"/>
            <a:ext cx="4608000" cy="384043"/>
          </a:xfrm>
          <a:prstGeom prst="rect">
            <a:avLst/>
          </a:prstGeom>
          <a:noFill/>
        </p:spPr>
        <p:txBody>
          <a:bodyPr wrap="square" lIns="0" tIns="0" rIns="0" bIns="0" rtlCol="0" anchor="ctr">
            <a:noAutofit/>
          </a:bodyPr>
          <a:lstStyle/>
          <a:p>
            <a:pPr>
              <a:spcBef>
                <a:spcPts val="400"/>
              </a:spcBef>
            </a:pPr>
            <a:r>
              <a:rPr lang="nl-NL" sz="1333" dirty="0">
                <a:cs typeface="Arial" pitchFamily="34" charset="0"/>
              </a:rPr>
              <a:t>Dataverzameling via internet</a:t>
            </a:r>
          </a:p>
        </p:txBody>
      </p:sp>
      <p:sp>
        <p:nvSpPr>
          <p:cNvPr id="33" name="TextBox 32"/>
          <p:cNvSpPr txBox="1"/>
          <p:nvPr/>
        </p:nvSpPr>
        <p:spPr>
          <a:xfrm>
            <a:off x="1152655" y="2415180"/>
            <a:ext cx="4608000" cy="384043"/>
          </a:xfrm>
          <a:prstGeom prst="rect">
            <a:avLst/>
          </a:prstGeom>
          <a:noFill/>
        </p:spPr>
        <p:txBody>
          <a:bodyPr wrap="square" lIns="0" tIns="0" rIns="0" bIns="0" rtlCol="0" anchor="ctr">
            <a:noAutofit/>
          </a:bodyPr>
          <a:lstStyle/>
          <a:p>
            <a:pPr>
              <a:spcBef>
                <a:spcPts val="400"/>
              </a:spcBef>
            </a:pPr>
            <a:r>
              <a:rPr lang="nl-NL" sz="1333" dirty="0">
                <a:cs typeface="Arial" pitchFamily="34" charset="0"/>
              </a:rPr>
              <a:t>5 minuten</a:t>
            </a:r>
          </a:p>
        </p:txBody>
      </p:sp>
      <p:sp>
        <p:nvSpPr>
          <p:cNvPr id="36" name="Freeform 35"/>
          <p:cNvSpPr>
            <a:spLocks noChangeAspect="1" noEditPoints="1"/>
          </p:cNvSpPr>
          <p:nvPr/>
        </p:nvSpPr>
        <p:spPr bwMode="auto">
          <a:xfrm>
            <a:off x="562473" y="5179769"/>
            <a:ext cx="472779" cy="360000"/>
          </a:xfrm>
          <a:custGeom>
            <a:avLst/>
            <a:gdLst>
              <a:gd name="T0" fmla="*/ 121 w 164"/>
              <a:gd name="T1" fmla="*/ 46 h 176"/>
              <a:gd name="T2" fmla="*/ 121 w 164"/>
              <a:gd name="T3" fmla="*/ 36 h 176"/>
              <a:gd name="T4" fmla="*/ 66 w 164"/>
              <a:gd name="T5" fmla="*/ 41 h 176"/>
              <a:gd name="T6" fmla="*/ 127 w 164"/>
              <a:gd name="T7" fmla="*/ 75 h 176"/>
              <a:gd name="T8" fmla="*/ 75 w 164"/>
              <a:gd name="T9" fmla="*/ 70 h 176"/>
              <a:gd name="T10" fmla="*/ 75 w 164"/>
              <a:gd name="T11" fmla="*/ 80 h 176"/>
              <a:gd name="T12" fmla="*/ 127 w 164"/>
              <a:gd name="T13" fmla="*/ 75 h 176"/>
              <a:gd name="T14" fmla="*/ 117 w 164"/>
              <a:gd name="T15" fmla="*/ 114 h 176"/>
              <a:gd name="T16" fmla="*/ 117 w 164"/>
              <a:gd name="T17" fmla="*/ 104 h 176"/>
              <a:gd name="T18" fmla="*/ 64 w 164"/>
              <a:gd name="T19" fmla="*/ 109 h 176"/>
              <a:gd name="T20" fmla="*/ 55 w 164"/>
              <a:gd name="T21" fmla="*/ 136 h 176"/>
              <a:gd name="T22" fmla="*/ 35 w 164"/>
              <a:gd name="T23" fmla="*/ 164 h 176"/>
              <a:gd name="T24" fmla="*/ 15 w 164"/>
              <a:gd name="T25" fmla="*/ 151 h 176"/>
              <a:gd name="T26" fmla="*/ 14 w 164"/>
              <a:gd name="T27" fmla="*/ 134 h 176"/>
              <a:gd name="T28" fmla="*/ 127 w 164"/>
              <a:gd name="T29" fmla="*/ 12 h 176"/>
              <a:gd name="T30" fmla="*/ 140 w 164"/>
              <a:gd name="T31" fmla="*/ 124 h 176"/>
              <a:gd name="T32" fmla="*/ 135 w 164"/>
              <a:gd name="T33" fmla="*/ 0 h 176"/>
              <a:gd name="T34" fmla="*/ 3 w 164"/>
              <a:gd name="T35" fmla="*/ 8 h 176"/>
              <a:gd name="T36" fmla="*/ 3 w 164"/>
              <a:gd name="T37" fmla="*/ 130 h 176"/>
              <a:gd name="T38" fmla="*/ 23 w 164"/>
              <a:gd name="T39" fmla="*/ 174 h 176"/>
              <a:gd name="T40" fmla="*/ 34 w 164"/>
              <a:gd name="T41" fmla="*/ 176 h 176"/>
              <a:gd name="T42" fmla="*/ 34 w 164"/>
              <a:gd name="T43" fmla="*/ 176 h 176"/>
              <a:gd name="T44" fmla="*/ 130 w 164"/>
              <a:gd name="T45" fmla="*/ 176 h 176"/>
              <a:gd name="T46" fmla="*/ 164 w 164"/>
              <a:gd name="T47" fmla="*/ 136 h 176"/>
              <a:gd name="T48" fmla="*/ 47 w 164"/>
              <a:gd name="T49" fmla="*/ 51 h 176"/>
              <a:gd name="T50" fmla="*/ 63 w 164"/>
              <a:gd name="T51" fmla="*/ 35 h 176"/>
              <a:gd name="T52" fmla="*/ 63 w 164"/>
              <a:gd name="T53" fmla="*/ 31 h 176"/>
              <a:gd name="T54" fmla="*/ 58 w 164"/>
              <a:gd name="T55" fmla="*/ 27 h 176"/>
              <a:gd name="T56" fmla="*/ 47 w 164"/>
              <a:gd name="T57" fmla="*/ 37 h 176"/>
              <a:gd name="T58" fmla="*/ 39 w 164"/>
              <a:gd name="T59" fmla="*/ 31 h 176"/>
              <a:gd name="T60" fmla="*/ 34 w 164"/>
              <a:gd name="T61" fmla="*/ 35 h 176"/>
              <a:gd name="T62" fmla="*/ 34 w 164"/>
              <a:gd name="T63" fmla="*/ 39 h 176"/>
              <a:gd name="T64" fmla="*/ 47 w 164"/>
              <a:gd name="T65" fmla="*/ 51 h 176"/>
              <a:gd name="T66" fmla="*/ 68 w 164"/>
              <a:gd name="T67" fmla="*/ 66 h 176"/>
              <a:gd name="T68" fmla="*/ 62 w 164"/>
              <a:gd name="T69" fmla="*/ 61 h 176"/>
              <a:gd name="T70" fmla="*/ 51 w 164"/>
              <a:gd name="T71" fmla="*/ 71 h 176"/>
              <a:gd name="T72" fmla="*/ 44 w 164"/>
              <a:gd name="T73" fmla="*/ 65 h 176"/>
              <a:gd name="T74" fmla="*/ 38 w 164"/>
              <a:gd name="T75" fmla="*/ 70 h 176"/>
              <a:gd name="T76" fmla="*/ 38 w 164"/>
              <a:gd name="T77" fmla="*/ 74 h 176"/>
              <a:gd name="T78" fmla="*/ 51 w 164"/>
              <a:gd name="T79" fmla="*/ 85 h 176"/>
              <a:gd name="T80" fmla="*/ 68 w 164"/>
              <a:gd name="T81" fmla="*/ 70 h 176"/>
              <a:gd name="T82" fmla="*/ 30 w 164"/>
              <a:gd name="T83" fmla="*/ 106 h 176"/>
              <a:gd name="T84" fmla="*/ 42 w 164"/>
              <a:gd name="T85" fmla="*/ 119 h 176"/>
              <a:gd name="T86" fmla="*/ 46 w 164"/>
              <a:gd name="T87" fmla="*/ 119 h 176"/>
              <a:gd name="T88" fmla="*/ 61 w 164"/>
              <a:gd name="T89" fmla="*/ 102 h 176"/>
              <a:gd name="T90" fmla="*/ 57 w 164"/>
              <a:gd name="T91" fmla="*/ 97 h 176"/>
              <a:gd name="T92" fmla="*/ 53 w 164"/>
              <a:gd name="T93" fmla="*/ 97 h 176"/>
              <a:gd name="T94" fmla="*/ 39 w 164"/>
              <a:gd name="T95" fmla="*/ 101 h 176"/>
              <a:gd name="T96" fmla="*/ 34 w 164"/>
              <a:gd name="T97" fmla="*/ 101 h 176"/>
              <a:gd name="T98" fmla="*/ 30 w 164"/>
              <a:gd name="T99" fmla="*/ 10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4" h="176">
                <a:moveTo>
                  <a:pt x="71" y="46"/>
                </a:moveTo>
                <a:cubicBezTo>
                  <a:pt x="121" y="46"/>
                  <a:pt x="121" y="46"/>
                  <a:pt x="121" y="46"/>
                </a:cubicBezTo>
                <a:cubicBezTo>
                  <a:pt x="124" y="46"/>
                  <a:pt x="126" y="43"/>
                  <a:pt x="126" y="41"/>
                </a:cubicBezTo>
                <a:cubicBezTo>
                  <a:pt x="126" y="38"/>
                  <a:pt x="124" y="36"/>
                  <a:pt x="121" y="36"/>
                </a:cubicBezTo>
                <a:cubicBezTo>
                  <a:pt x="71" y="36"/>
                  <a:pt x="71" y="36"/>
                  <a:pt x="71" y="36"/>
                </a:cubicBezTo>
                <a:cubicBezTo>
                  <a:pt x="69" y="36"/>
                  <a:pt x="66" y="38"/>
                  <a:pt x="66" y="41"/>
                </a:cubicBezTo>
                <a:cubicBezTo>
                  <a:pt x="66" y="43"/>
                  <a:pt x="69" y="46"/>
                  <a:pt x="71" y="46"/>
                </a:cubicBezTo>
                <a:close/>
                <a:moveTo>
                  <a:pt x="127" y="75"/>
                </a:moveTo>
                <a:cubicBezTo>
                  <a:pt x="127" y="72"/>
                  <a:pt x="125" y="70"/>
                  <a:pt x="122" y="70"/>
                </a:cubicBezTo>
                <a:cubicBezTo>
                  <a:pt x="75" y="70"/>
                  <a:pt x="75" y="70"/>
                  <a:pt x="75" y="70"/>
                </a:cubicBezTo>
                <a:cubicBezTo>
                  <a:pt x="73" y="70"/>
                  <a:pt x="70" y="72"/>
                  <a:pt x="70" y="75"/>
                </a:cubicBezTo>
                <a:cubicBezTo>
                  <a:pt x="70" y="78"/>
                  <a:pt x="73" y="80"/>
                  <a:pt x="75" y="80"/>
                </a:cubicBezTo>
                <a:cubicBezTo>
                  <a:pt x="122" y="80"/>
                  <a:pt x="122" y="80"/>
                  <a:pt x="122" y="80"/>
                </a:cubicBezTo>
                <a:cubicBezTo>
                  <a:pt x="125" y="80"/>
                  <a:pt x="127" y="78"/>
                  <a:pt x="127" y="75"/>
                </a:cubicBezTo>
                <a:close/>
                <a:moveTo>
                  <a:pt x="69" y="114"/>
                </a:moveTo>
                <a:cubicBezTo>
                  <a:pt x="117" y="114"/>
                  <a:pt x="117" y="114"/>
                  <a:pt x="117" y="114"/>
                </a:cubicBezTo>
                <a:cubicBezTo>
                  <a:pt x="120" y="114"/>
                  <a:pt x="122" y="112"/>
                  <a:pt x="122" y="109"/>
                </a:cubicBezTo>
                <a:cubicBezTo>
                  <a:pt x="122" y="107"/>
                  <a:pt x="120" y="104"/>
                  <a:pt x="117" y="104"/>
                </a:cubicBezTo>
                <a:cubicBezTo>
                  <a:pt x="69" y="104"/>
                  <a:pt x="69" y="104"/>
                  <a:pt x="69" y="104"/>
                </a:cubicBezTo>
                <a:cubicBezTo>
                  <a:pt x="66" y="104"/>
                  <a:pt x="64" y="107"/>
                  <a:pt x="64" y="109"/>
                </a:cubicBezTo>
                <a:cubicBezTo>
                  <a:pt x="64" y="112"/>
                  <a:pt x="66" y="114"/>
                  <a:pt x="69" y="114"/>
                </a:cubicBezTo>
                <a:close/>
                <a:moveTo>
                  <a:pt x="55" y="136"/>
                </a:moveTo>
                <a:cubicBezTo>
                  <a:pt x="55" y="142"/>
                  <a:pt x="55" y="142"/>
                  <a:pt x="55" y="142"/>
                </a:cubicBezTo>
                <a:cubicBezTo>
                  <a:pt x="55" y="154"/>
                  <a:pt x="46" y="163"/>
                  <a:pt x="35" y="164"/>
                </a:cubicBezTo>
                <a:cubicBezTo>
                  <a:pt x="32" y="164"/>
                  <a:pt x="29" y="163"/>
                  <a:pt x="27" y="162"/>
                </a:cubicBezTo>
                <a:cubicBezTo>
                  <a:pt x="21" y="160"/>
                  <a:pt x="17" y="156"/>
                  <a:pt x="15" y="151"/>
                </a:cubicBezTo>
                <a:cubicBezTo>
                  <a:pt x="12" y="146"/>
                  <a:pt x="12" y="140"/>
                  <a:pt x="14" y="134"/>
                </a:cubicBezTo>
                <a:cubicBezTo>
                  <a:pt x="14" y="134"/>
                  <a:pt x="14" y="134"/>
                  <a:pt x="14" y="134"/>
                </a:cubicBezTo>
                <a:cubicBezTo>
                  <a:pt x="28" y="95"/>
                  <a:pt x="29" y="52"/>
                  <a:pt x="17" y="12"/>
                </a:cubicBezTo>
                <a:cubicBezTo>
                  <a:pt x="127" y="12"/>
                  <a:pt x="127" y="12"/>
                  <a:pt x="127" y="12"/>
                </a:cubicBezTo>
                <a:cubicBezTo>
                  <a:pt x="139" y="48"/>
                  <a:pt x="139" y="88"/>
                  <a:pt x="127" y="124"/>
                </a:cubicBezTo>
                <a:cubicBezTo>
                  <a:pt x="140" y="124"/>
                  <a:pt x="140" y="124"/>
                  <a:pt x="140" y="124"/>
                </a:cubicBezTo>
                <a:cubicBezTo>
                  <a:pt x="152" y="85"/>
                  <a:pt x="150" y="43"/>
                  <a:pt x="137" y="4"/>
                </a:cubicBezTo>
                <a:cubicBezTo>
                  <a:pt x="135" y="0"/>
                  <a:pt x="135" y="0"/>
                  <a:pt x="135" y="0"/>
                </a:cubicBezTo>
                <a:cubicBezTo>
                  <a:pt x="0" y="0"/>
                  <a:pt x="0" y="0"/>
                  <a:pt x="0" y="0"/>
                </a:cubicBezTo>
                <a:cubicBezTo>
                  <a:pt x="3" y="8"/>
                  <a:pt x="3" y="8"/>
                  <a:pt x="3" y="8"/>
                </a:cubicBezTo>
                <a:cubicBezTo>
                  <a:pt x="17" y="48"/>
                  <a:pt x="17" y="91"/>
                  <a:pt x="3" y="130"/>
                </a:cubicBezTo>
                <a:cubicBezTo>
                  <a:pt x="3" y="130"/>
                  <a:pt x="3" y="130"/>
                  <a:pt x="3" y="130"/>
                </a:cubicBezTo>
                <a:cubicBezTo>
                  <a:pt x="0" y="139"/>
                  <a:pt x="0" y="148"/>
                  <a:pt x="4" y="156"/>
                </a:cubicBezTo>
                <a:cubicBezTo>
                  <a:pt x="7" y="164"/>
                  <a:pt x="14" y="171"/>
                  <a:pt x="23" y="174"/>
                </a:cubicBezTo>
                <a:cubicBezTo>
                  <a:pt x="26" y="175"/>
                  <a:pt x="30" y="176"/>
                  <a:pt x="34" y="176"/>
                </a:cubicBezTo>
                <a:cubicBezTo>
                  <a:pt x="34" y="176"/>
                  <a:pt x="34" y="176"/>
                  <a:pt x="34" y="176"/>
                </a:cubicBezTo>
                <a:cubicBezTo>
                  <a:pt x="34" y="176"/>
                  <a:pt x="34" y="176"/>
                  <a:pt x="34" y="176"/>
                </a:cubicBezTo>
                <a:cubicBezTo>
                  <a:pt x="34" y="176"/>
                  <a:pt x="34" y="176"/>
                  <a:pt x="34" y="176"/>
                </a:cubicBezTo>
                <a:cubicBezTo>
                  <a:pt x="35" y="176"/>
                  <a:pt x="35" y="176"/>
                  <a:pt x="35" y="176"/>
                </a:cubicBezTo>
                <a:cubicBezTo>
                  <a:pt x="130" y="176"/>
                  <a:pt x="130" y="176"/>
                  <a:pt x="130" y="176"/>
                </a:cubicBezTo>
                <a:cubicBezTo>
                  <a:pt x="149" y="176"/>
                  <a:pt x="164" y="161"/>
                  <a:pt x="164" y="142"/>
                </a:cubicBezTo>
                <a:cubicBezTo>
                  <a:pt x="164" y="136"/>
                  <a:pt x="164" y="136"/>
                  <a:pt x="164" y="136"/>
                </a:cubicBezTo>
                <a:lnTo>
                  <a:pt x="55" y="136"/>
                </a:lnTo>
                <a:close/>
                <a:moveTo>
                  <a:pt x="47" y="51"/>
                </a:moveTo>
                <a:cubicBezTo>
                  <a:pt x="47" y="51"/>
                  <a:pt x="48" y="51"/>
                  <a:pt x="49" y="50"/>
                </a:cubicBezTo>
                <a:cubicBezTo>
                  <a:pt x="63" y="35"/>
                  <a:pt x="63" y="35"/>
                  <a:pt x="63" y="35"/>
                </a:cubicBezTo>
                <a:cubicBezTo>
                  <a:pt x="64" y="35"/>
                  <a:pt x="64" y="34"/>
                  <a:pt x="64" y="33"/>
                </a:cubicBezTo>
                <a:cubicBezTo>
                  <a:pt x="64" y="32"/>
                  <a:pt x="64" y="32"/>
                  <a:pt x="63" y="31"/>
                </a:cubicBezTo>
                <a:cubicBezTo>
                  <a:pt x="60" y="28"/>
                  <a:pt x="60" y="28"/>
                  <a:pt x="60" y="28"/>
                </a:cubicBezTo>
                <a:cubicBezTo>
                  <a:pt x="59" y="27"/>
                  <a:pt x="59" y="27"/>
                  <a:pt x="58" y="27"/>
                </a:cubicBezTo>
                <a:cubicBezTo>
                  <a:pt x="57" y="27"/>
                  <a:pt x="56" y="27"/>
                  <a:pt x="56" y="28"/>
                </a:cubicBezTo>
                <a:cubicBezTo>
                  <a:pt x="47" y="37"/>
                  <a:pt x="47" y="37"/>
                  <a:pt x="47" y="37"/>
                </a:cubicBezTo>
                <a:cubicBezTo>
                  <a:pt x="41" y="32"/>
                  <a:pt x="41" y="32"/>
                  <a:pt x="41" y="32"/>
                </a:cubicBezTo>
                <a:cubicBezTo>
                  <a:pt x="41" y="31"/>
                  <a:pt x="40" y="31"/>
                  <a:pt x="39" y="31"/>
                </a:cubicBezTo>
                <a:cubicBezTo>
                  <a:pt x="39" y="31"/>
                  <a:pt x="38" y="31"/>
                  <a:pt x="37" y="32"/>
                </a:cubicBezTo>
                <a:cubicBezTo>
                  <a:pt x="34" y="35"/>
                  <a:pt x="34" y="35"/>
                  <a:pt x="34" y="35"/>
                </a:cubicBezTo>
                <a:cubicBezTo>
                  <a:pt x="33" y="36"/>
                  <a:pt x="33" y="37"/>
                  <a:pt x="33" y="37"/>
                </a:cubicBezTo>
                <a:cubicBezTo>
                  <a:pt x="33" y="38"/>
                  <a:pt x="33" y="39"/>
                  <a:pt x="34" y="39"/>
                </a:cubicBezTo>
                <a:cubicBezTo>
                  <a:pt x="44" y="50"/>
                  <a:pt x="44" y="50"/>
                  <a:pt x="44" y="50"/>
                </a:cubicBezTo>
                <a:cubicBezTo>
                  <a:pt x="45" y="51"/>
                  <a:pt x="46" y="51"/>
                  <a:pt x="47" y="51"/>
                </a:cubicBezTo>
                <a:close/>
                <a:moveTo>
                  <a:pt x="69" y="68"/>
                </a:moveTo>
                <a:cubicBezTo>
                  <a:pt x="69" y="67"/>
                  <a:pt x="68" y="66"/>
                  <a:pt x="68" y="66"/>
                </a:cubicBezTo>
                <a:cubicBezTo>
                  <a:pt x="64" y="62"/>
                  <a:pt x="64" y="62"/>
                  <a:pt x="64" y="62"/>
                </a:cubicBezTo>
                <a:cubicBezTo>
                  <a:pt x="64" y="62"/>
                  <a:pt x="63" y="61"/>
                  <a:pt x="62" y="61"/>
                </a:cubicBezTo>
                <a:cubicBezTo>
                  <a:pt x="61" y="61"/>
                  <a:pt x="61" y="62"/>
                  <a:pt x="60" y="62"/>
                </a:cubicBezTo>
                <a:cubicBezTo>
                  <a:pt x="51" y="71"/>
                  <a:pt x="51" y="71"/>
                  <a:pt x="51" y="71"/>
                </a:cubicBezTo>
                <a:cubicBezTo>
                  <a:pt x="46" y="66"/>
                  <a:pt x="46" y="66"/>
                  <a:pt x="46" y="66"/>
                </a:cubicBezTo>
                <a:cubicBezTo>
                  <a:pt x="45" y="66"/>
                  <a:pt x="44" y="65"/>
                  <a:pt x="44" y="65"/>
                </a:cubicBezTo>
                <a:cubicBezTo>
                  <a:pt x="43" y="65"/>
                  <a:pt x="42" y="66"/>
                  <a:pt x="42" y="66"/>
                </a:cubicBezTo>
                <a:cubicBezTo>
                  <a:pt x="38" y="70"/>
                  <a:pt x="38" y="70"/>
                  <a:pt x="38" y="70"/>
                </a:cubicBezTo>
                <a:cubicBezTo>
                  <a:pt x="38" y="70"/>
                  <a:pt x="37" y="71"/>
                  <a:pt x="37" y="72"/>
                </a:cubicBezTo>
                <a:cubicBezTo>
                  <a:pt x="37" y="72"/>
                  <a:pt x="38" y="73"/>
                  <a:pt x="38" y="74"/>
                </a:cubicBezTo>
                <a:cubicBezTo>
                  <a:pt x="49" y="84"/>
                  <a:pt x="49" y="84"/>
                  <a:pt x="49" y="84"/>
                </a:cubicBezTo>
                <a:cubicBezTo>
                  <a:pt x="49" y="85"/>
                  <a:pt x="50" y="85"/>
                  <a:pt x="51" y="85"/>
                </a:cubicBezTo>
                <a:cubicBezTo>
                  <a:pt x="52" y="85"/>
                  <a:pt x="52" y="85"/>
                  <a:pt x="53" y="84"/>
                </a:cubicBezTo>
                <a:cubicBezTo>
                  <a:pt x="68" y="70"/>
                  <a:pt x="68" y="70"/>
                  <a:pt x="68" y="70"/>
                </a:cubicBezTo>
                <a:cubicBezTo>
                  <a:pt x="68" y="69"/>
                  <a:pt x="69" y="68"/>
                  <a:pt x="69" y="68"/>
                </a:cubicBezTo>
                <a:close/>
                <a:moveTo>
                  <a:pt x="30" y="106"/>
                </a:moveTo>
                <a:cubicBezTo>
                  <a:pt x="30" y="107"/>
                  <a:pt x="31" y="108"/>
                  <a:pt x="31" y="108"/>
                </a:cubicBezTo>
                <a:cubicBezTo>
                  <a:pt x="42" y="119"/>
                  <a:pt x="42" y="119"/>
                  <a:pt x="42" y="119"/>
                </a:cubicBezTo>
                <a:cubicBezTo>
                  <a:pt x="42" y="119"/>
                  <a:pt x="43" y="120"/>
                  <a:pt x="44" y="120"/>
                </a:cubicBezTo>
                <a:cubicBezTo>
                  <a:pt x="45" y="120"/>
                  <a:pt x="45" y="119"/>
                  <a:pt x="46" y="119"/>
                </a:cubicBezTo>
                <a:cubicBezTo>
                  <a:pt x="61" y="104"/>
                  <a:pt x="61" y="104"/>
                  <a:pt x="61" y="104"/>
                </a:cubicBezTo>
                <a:cubicBezTo>
                  <a:pt x="61" y="104"/>
                  <a:pt x="61" y="103"/>
                  <a:pt x="61" y="102"/>
                </a:cubicBezTo>
                <a:cubicBezTo>
                  <a:pt x="61" y="101"/>
                  <a:pt x="61" y="100"/>
                  <a:pt x="61" y="100"/>
                </a:cubicBezTo>
                <a:cubicBezTo>
                  <a:pt x="57" y="97"/>
                  <a:pt x="57" y="97"/>
                  <a:pt x="57" y="97"/>
                </a:cubicBezTo>
                <a:cubicBezTo>
                  <a:pt x="57" y="96"/>
                  <a:pt x="56" y="96"/>
                  <a:pt x="55" y="96"/>
                </a:cubicBezTo>
                <a:cubicBezTo>
                  <a:pt x="54" y="96"/>
                  <a:pt x="54" y="96"/>
                  <a:pt x="53" y="97"/>
                </a:cubicBezTo>
                <a:cubicBezTo>
                  <a:pt x="44" y="106"/>
                  <a:pt x="44" y="106"/>
                  <a:pt x="44" y="106"/>
                </a:cubicBezTo>
                <a:cubicBezTo>
                  <a:pt x="39" y="101"/>
                  <a:pt x="39" y="101"/>
                  <a:pt x="39" y="101"/>
                </a:cubicBezTo>
                <a:cubicBezTo>
                  <a:pt x="38" y="100"/>
                  <a:pt x="37" y="100"/>
                  <a:pt x="37" y="100"/>
                </a:cubicBezTo>
                <a:cubicBezTo>
                  <a:pt x="36" y="100"/>
                  <a:pt x="35" y="100"/>
                  <a:pt x="34" y="101"/>
                </a:cubicBezTo>
                <a:cubicBezTo>
                  <a:pt x="31" y="104"/>
                  <a:pt x="31" y="104"/>
                  <a:pt x="31" y="104"/>
                </a:cubicBezTo>
                <a:cubicBezTo>
                  <a:pt x="31" y="104"/>
                  <a:pt x="30" y="105"/>
                  <a:pt x="30" y="106"/>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nl-NL" sz="1333" dirty="0">
              <a:cs typeface="Arial" panose="020B0604020202020204" pitchFamily="34" charset="0"/>
            </a:endParaRPr>
          </a:p>
        </p:txBody>
      </p:sp>
      <p:sp>
        <p:nvSpPr>
          <p:cNvPr id="37" name="Freeform 797" descr="© INSCALE GmbH, 21.06.2010"/>
          <p:cNvSpPr>
            <a:spLocks noEditPoints="1"/>
          </p:cNvSpPr>
          <p:nvPr/>
        </p:nvSpPr>
        <p:spPr bwMode="gray">
          <a:xfrm>
            <a:off x="544809" y="5681948"/>
            <a:ext cx="508108" cy="360000"/>
          </a:xfrm>
          <a:custGeom>
            <a:avLst/>
            <a:gdLst>
              <a:gd name="T0" fmla="*/ 1988 w 2523"/>
              <a:gd name="T1" fmla="*/ 361 h 2236"/>
              <a:gd name="T2" fmla="*/ 2103 w 2523"/>
              <a:gd name="T3" fmla="*/ 451 h 2236"/>
              <a:gd name="T4" fmla="*/ 1568 w 2523"/>
              <a:gd name="T5" fmla="*/ 1233 h 2236"/>
              <a:gd name="T6" fmla="*/ 1206 w 2523"/>
              <a:gd name="T7" fmla="*/ 951 h 2236"/>
              <a:gd name="T8" fmla="*/ 818 w 2523"/>
              <a:gd name="T9" fmla="*/ 1518 h 2236"/>
              <a:gd name="T10" fmla="*/ 553 w 2523"/>
              <a:gd name="T11" fmla="*/ 1313 h 2236"/>
              <a:gd name="T12" fmla="*/ 0 w 2523"/>
              <a:gd name="T13" fmla="*/ 2122 h 2236"/>
              <a:gd name="T14" fmla="*/ 146 w 2523"/>
              <a:gd name="T15" fmla="*/ 2236 h 2236"/>
              <a:gd name="T16" fmla="*/ 593 w 2523"/>
              <a:gd name="T17" fmla="*/ 1582 h 2236"/>
              <a:gd name="T18" fmla="*/ 858 w 2523"/>
              <a:gd name="T19" fmla="*/ 1787 h 2236"/>
              <a:gd name="T20" fmla="*/ 1246 w 2523"/>
              <a:gd name="T21" fmla="*/ 1220 h 2236"/>
              <a:gd name="T22" fmla="*/ 1608 w 2523"/>
              <a:gd name="T23" fmla="*/ 1502 h 2236"/>
              <a:gd name="T24" fmla="*/ 2250 w 2523"/>
              <a:gd name="T25" fmla="*/ 564 h 2236"/>
              <a:gd name="T26" fmla="*/ 2364 w 2523"/>
              <a:gd name="T27" fmla="*/ 653 h 2236"/>
              <a:gd name="T28" fmla="*/ 2523 w 2523"/>
              <a:gd name="T29" fmla="*/ 0 h 2236"/>
              <a:gd name="T30" fmla="*/ 1988 w 2523"/>
              <a:gd name="T31" fmla="*/ 361 h 2236"/>
              <a:gd name="T32" fmla="*/ 2460 w 2523"/>
              <a:gd name="T33" fmla="*/ 90 h 2236"/>
              <a:gd name="T34" fmla="*/ 2340 w 2523"/>
              <a:gd name="T35" fmla="*/ 585 h 2236"/>
              <a:gd name="T36" fmla="*/ 2241 w 2523"/>
              <a:gd name="T37" fmla="*/ 507 h 2236"/>
              <a:gd name="T38" fmla="*/ 1599 w 2523"/>
              <a:gd name="T39" fmla="*/ 1445 h 2236"/>
              <a:gd name="T40" fmla="*/ 1237 w 2523"/>
              <a:gd name="T41" fmla="*/ 1163 h 2236"/>
              <a:gd name="T42" fmla="*/ 849 w 2523"/>
              <a:gd name="T43" fmla="*/ 1730 h 2236"/>
              <a:gd name="T44" fmla="*/ 584 w 2523"/>
              <a:gd name="T45" fmla="*/ 1525 h 2236"/>
              <a:gd name="T46" fmla="*/ 137 w 2523"/>
              <a:gd name="T47" fmla="*/ 2179 h 2236"/>
              <a:gd name="T48" fmla="*/ 54 w 2523"/>
              <a:gd name="T49" fmla="*/ 2114 h 2236"/>
              <a:gd name="T50" fmla="*/ 562 w 2523"/>
              <a:gd name="T51" fmla="*/ 1370 h 2236"/>
              <a:gd name="T52" fmla="*/ 827 w 2523"/>
              <a:gd name="T53" fmla="*/ 1575 h 2236"/>
              <a:gd name="T54" fmla="*/ 1215 w 2523"/>
              <a:gd name="T55" fmla="*/ 1008 h 2236"/>
              <a:gd name="T56" fmla="*/ 1577 w 2523"/>
              <a:gd name="T57" fmla="*/ 1290 h 2236"/>
              <a:gd name="T58" fmla="*/ 2157 w 2523"/>
              <a:gd name="T59" fmla="*/ 442 h 2236"/>
              <a:gd name="T60" fmla="*/ 2056 w 2523"/>
              <a:gd name="T61" fmla="*/ 363 h 2236"/>
              <a:gd name="T62" fmla="*/ 2460 w 2523"/>
              <a:gd name="T63" fmla="*/ 90 h 2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3" h="2236">
                <a:moveTo>
                  <a:pt x="1988" y="361"/>
                </a:moveTo>
                <a:cubicBezTo>
                  <a:pt x="1988" y="361"/>
                  <a:pt x="2081" y="434"/>
                  <a:pt x="2103" y="451"/>
                </a:cubicBezTo>
                <a:cubicBezTo>
                  <a:pt x="2084" y="480"/>
                  <a:pt x="1591" y="1200"/>
                  <a:pt x="1568" y="1233"/>
                </a:cubicBezTo>
                <a:cubicBezTo>
                  <a:pt x="1538" y="1209"/>
                  <a:pt x="1206" y="951"/>
                  <a:pt x="1206" y="951"/>
                </a:cubicBezTo>
                <a:cubicBezTo>
                  <a:pt x="1206" y="951"/>
                  <a:pt x="840" y="1486"/>
                  <a:pt x="818" y="1518"/>
                </a:cubicBezTo>
                <a:cubicBezTo>
                  <a:pt x="789" y="1496"/>
                  <a:pt x="553" y="1313"/>
                  <a:pt x="553" y="1313"/>
                </a:cubicBezTo>
                <a:cubicBezTo>
                  <a:pt x="0" y="2122"/>
                  <a:pt x="0" y="2122"/>
                  <a:pt x="0" y="2122"/>
                </a:cubicBezTo>
                <a:cubicBezTo>
                  <a:pt x="146" y="2236"/>
                  <a:pt x="146" y="2236"/>
                  <a:pt x="146" y="2236"/>
                </a:cubicBezTo>
                <a:cubicBezTo>
                  <a:pt x="146" y="2236"/>
                  <a:pt x="571" y="1615"/>
                  <a:pt x="593" y="1582"/>
                </a:cubicBezTo>
                <a:cubicBezTo>
                  <a:pt x="623" y="1604"/>
                  <a:pt x="858" y="1787"/>
                  <a:pt x="858" y="1787"/>
                </a:cubicBezTo>
                <a:cubicBezTo>
                  <a:pt x="858" y="1787"/>
                  <a:pt x="1223" y="1253"/>
                  <a:pt x="1246" y="1220"/>
                </a:cubicBezTo>
                <a:cubicBezTo>
                  <a:pt x="1276" y="1243"/>
                  <a:pt x="1608" y="1502"/>
                  <a:pt x="1608" y="1502"/>
                </a:cubicBezTo>
                <a:cubicBezTo>
                  <a:pt x="1608" y="1502"/>
                  <a:pt x="2227" y="598"/>
                  <a:pt x="2250" y="564"/>
                </a:cubicBezTo>
                <a:cubicBezTo>
                  <a:pt x="2273" y="583"/>
                  <a:pt x="2364" y="653"/>
                  <a:pt x="2364" y="653"/>
                </a:cubicBezTo>
                <a:cubicBezTo>
                  <a:pt x="2523" y="0"/>
                  <a:pt x="2523" y="0"/>
                  <a:pt x="2523" y="0"/>
                </a:cubicBezTo>
                <a:lnTo>
                  <a:pt x="1988" y="361"/>
                </a:lnTo>
                <a:close/>
                <a:moveTo>
                  <a:pt x="2460" y="90"/>
                </a:moveTo>
                <a:cubicBezTo>
                  <a:pt x="2441" y="168"/>
                  <a:pt x="2352" y="536"/>
                  <a:pt x="2340" y="585"/>
                </a:cubicBezTo>
                <a:cubicBezTo>
                  <a:pt x="2311" y="562"/>
                  <a:pt x="2241" y="507"/>
                  <a:pt x="2241" y="507"/>
                </a:cubicBezTo>
                <a:cubicBezTo>
                  <a:pt x="2241" y="507"/>
                  <a:pt x="1622" y="1412"/>
                  <a:pt x="1599" y="1445"/>
                </a:cubicBezTo>
                <a:cubicBezTo>
                  <a:pt x="1569" y="1422"/>
                  <a:pt x="1237" y="1163"/>
                  <a:pt x="1237" y="1163"/>
                </a:cubicBezTo>
                <a:cubicBezTo>
                  <a:pt x="1237" y="1163"/>
                  <a:pt x="871" y="1698"/>
                  <a:pt x="849" y="1730"/>
                </a:cubicBezTo>
                <a:cubicBezTo>
                  <a:pt x="820" y="1708"/>
                  <a:pt x="584" y="1525"/>
                  <a:pt x="584" y="1525"/>
                </a:cubicBezTo>
                <a:cubicBezTo>
                  <a:pt x="584" y="1525"/>
                  <a:pt x="160" y="2146"/>
                  <a:pt x="137" y="2179"/>
                </a:cubicBezTo>
                <a:cubicBezTo>
                  <a:pt x="117" y="2163"/>
                  <a:pt x="72" y="2128"/>
                  <a:pt x="54" y="2114"/>
                </a:cubicBezTo>
                <a:cubicBezTo>
                  <a:pt x="73" y="2085"/>
                  <a:pt x="540" y="1402"/>
                  <a:pt x="562" y="1370"/>
                </a:cubicBezTo>
                <a:cubicBezTo>
                  <a:pt x="591" y="1392"/>
                  <a:pt x="827" y="1575"/>
                  <a:pt x="827" y="1575"/>
                </a:cubicBezTo>
                <a:cubicBezTo>
                  <a:pt x="827" y="1575"/>
                  <a:pt x="1192" y="1040"/>
                  <a:pt x="1215" y="1008"/>
                </a:cubicBezTo>
                <a:cubicBezTo>
                  <a:pt x="1245" y="1031"/>
                  <a:pt x="1577" y="1290"/>
                  <a:pt x="1577" y="1290"/>
                </a:cubicBezTo>
                <a:cubicBezTo>
                  <a:pt x="2157" y="442"/>
                  <a:pt x="2157" y="442"/>
                  <a:pt x="2157" y="442"/>
                </a:cubicBezTo>
                <a:cubicBezTo>
                  <a:pt x="2157" y="442"/>
                  <a:pt x="2083" y="385"/>
                  <a:pt x="2056" y="363"/>
                </a:cubicBezTo>
                <a:cubicBezTo>
                  <a:pt x="2093" y="338"/>
                  <a:pt x="2394" y="135"/>
                  <a:pt x="2460" y="90"/>
                </a:cubicBezTo>
                <a:close/>
              </a:path>
            </a:pathLst>
          </a:custGeom>
          <a:solidFill>
            <a:schemeClr val="bg2"/>
          </a:solidFill>
          <a:ln>
            <a:solidFill>
              <a:schemeClr val="bg2"/>
            </a:solidFill>
          </a:ln>
          <a:extLst/>
        </p:spPr>
        <p:txBody>
          <a:bodyPr/>
          <a:lstStyle/>
          <a:p>
            <a:endParaRPr lang="nl-NL" sz="1333" dirty="0">
              <a:cs typeface="Arial" panose="020B0604020202020204" pitchFamily="34" charset="0"/>
            </a:endParaRPr>
          </a:p>
        </p:txBody>
      </p:sp>
      <p:sp>
        <p:nvSpPr>
          <p:cNvPr id="38" name="TextBox 37"/>
          <p:cNvSpPr txBox="1"/>
          <p:nvPr/>
        </p:nvSpPr>
        <p:spPr>
          <a:xfrm>
            <a:off x="1152655" y="4616931"/>
            <a:ext cx="4608000" cy="384043"/>
          </a:xfrm>
          <a:prstGeom prst="rect">
            <a:avLst/>
          </a:prstGeom>
          <a:noFill/>
        </p:spPr>
        <p:txBody>
          <a:bodyPr wrap="square" lIns="0" tIns="0" rIns="0" bIns="0" rtlCol="0" anchor="ctr">
            <a:noAutofit/>
          </a:bodyPr>
          <a:lstStyle/>
          <a:p>
            <a:pPr>
              <a:spcBef>
                <a:spcPts val="400"/>
              </a:spcBef>
            </a:pPr>
            <a:r>
              <a:rPr lang="nl-NL" sz="1333" dirty="0">
                <a:cs typeface="Arial" pitchFamily="34" charset="0"/>
              </a:rPr>
              <a:t>22 mei t/m 6 juni 2019</a:t>
            </a:r>
          </a:p>
        </p:txBody>
      </p:sp>
      <p:sp>
        <p:nvSpPr>
          <p:cNvPr id="40" name="TextBox 39"/>
          <p:cNvSpPr txBox="1"/>
          <p:nvPr/>
        </p:nvSpPr>
        <p:spPr>
          <a:xfrm>
            <a:off x="1152655" y="5149439"/>
            <a:ext cx="4608000" cy="384043"/>
          </a:xfrm>
          <a:prstGeom prst="rect">
            <a:avLst/>
          </a:prstGeom>
          <a:noFill/>
        </p:spPr>
        <p:txBody>
          <a:bodyPr wrap="square" lIns="0" tIns="0" rIns="0" bIns="0" rtlCol="0" anchor="ctr">
            <a:noAutofit/>
          </a:bodyPr>
          <a:lstStyle/>
          <a:p>
            <a:pPr>
              <a:spcBef>
                <a:spcPts val="400"/>
              </a:spcBef>
            </a:pPr>
            <a:r>
              <a:rPr lang="nl-NL" sz="1333" dirty="0">
                <a:cs typeface="Arial" pitchFamily="34" charset="0"/>
              </a:rPr>
              <a:t>Netto steekproef: 493</a:t>
            </a:r>
          </a:p>
        </p:txBody>
      </p:sp>
      <p:sp>
        <p:nvSpPr>
          <p:cNvPr id="41" name="TextBox 40"/>
          <p:cNvSpPr txBox="1"/>
          <p:nvPr/>
        </p:nvSpPr>
        <p:spPr>
          <a:xfrm>
            <a:off x="1152655" y="5681948"/>
            <a:ext cx="4608000" cy="384043"/>
          </a:xfrm>
          <a:prstGeom prst="rect">
            <a:avLst/>
          </a:prstGeom>
          <a:noFill/>
        </p:spPr>
        <p:txBody>
          <a:bodyPr wrap="square" lIns="0" tIns="0" rIns="0" bIns="0" rtlCol="0" anchor="ctr">
            <a:noAutofit/>
          </a:bodyPr>
          <a:lstStyle/>
          <a:p>
            <a:pPr>
              <a:spcBef>
                <a:spcPts val="400"/>
              </a:spcBef>
            </a:pPr>
            <a:r>
              <a:rPr lang="nl-NL" sz="1333" dirty="0">
                <a:cs typeface="Arial" pitchFamily="34" charset="0"/>
              </a:rPr>
              <a:t>Responspercentage: 23%</a:t>
            </a:r>
          </a:p>
        </p:txBody>
      </p:sp>
      <p:grpSp>
        <p:nvGrpSpPr>
          <p:cNvPr id="42" name="Group 10"/>
          <p:cNvGrpSpPr>
            <a:grpSpLocks noChangeAspect="1"/>
          </p:cNvGrpSpPr>
          <p:nvPr/>
        </p:nvGrpSpPr>
        <p:grpSpPr bwMode="auto">
          <a:xfrm>
            <a:off x="6342027" y="1699889"/>
            <a:ext cx="496148" cy="360000"/>
            <a:chOff x="190" y="2858"/>
            <a:chExt cx="544" cy="476"/>
          </a:xfrm>
          <a:solidFill>
            <a:schemeClr val="bg2"/>
          </a:solidFill>
        </p:grpSpPr>
        <p:sp>
          <p:nvSpPr>
            <p:cNvPr id="43" name="Oval 11"/>
            <p:cNvSpPr>
              <a:spLocks noChangeArrowheads="1"/>
            </p:cNvSpPr>
            <p:nvPr/>
          </p:nvSpPr>
          <p:spPr bwMode="auto">
            <a:xfrm>
              <a:off x="361" y="2858"/>
              <a:ext cx="212" cy="2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solidFill>
                  <a:srgbClr val="000000"/>
                </a:solidFill>
                <a:cs typeface="Arial" panose="020B0604020202020204" pitchFamily="34" charset="0"/>
              </a:endParaRPr>
            </a:p>
          </p:txBody>
        </p:sp>
        <p:sp>
          <p:nvSpPr>
            <p:cNvPr id="45" name="Freeform 12"/>
            <p:cNvSpPr>
              <a:spLocks/>
            </p:cNvSpPr>
            <p:nvPr/>
          </p:nvSpPr>
          <p:spPr bwMode="auto">
            <a:xfrm>
              <a:off x="225" y="2864"/>
              <a:ext cx="139" cy="151"/>
            </a:xfrm>
            <a:custGeom>
              <a:avLst/>
              <a:gdLst>
                <a:gd name="T0" fmla="*/ 96 w 96"/>
                <a:gd name="T1" fmla="*/ 24 h 105"/>
                <a:gd name="T2" fmla="*/ 52 w 96"/>
                <a:gd name="T3" fmla="*/ 0 h 105"/>
                <a:gd name="T4" fmla="*/ 0 w 96"/>
                <a:gd name="T5" fmla="*/ 52 h 105"/>
                <a:gd name="T6" fmla="*/ 52 w 96"/>
                <a:gd name="T7" fmla="*/ 105 h 105"/>
                <a:gd name="T8" fmla="*/ 85 w 96"/>
                <a:gd name="T9" fmla="*/ 93 h 105"/>
                <a:gd name="T10" fmla="*/ 82 w 96"/>
                <a:gd name="T11" fmla="*/ 70 h 105"/>
                <a:gd name="T12" fmla="*/ 96 w 96"/>
                <a:gd name="T13" fmla="*/ 24 h 105"/>
              </a:gdLst>
              <a:ahLst/>
              <a:cxnLst>
                <a:cxn ang="0">
                  <a:pos x="T0" y="T1"/>
                </a:cxn>
                <a:cxn ang="0">
                  <a:pos x="T2" y="T3"/>
                </a:cxn>
                <a:cxn ang="0">
                  <a:pos x="T4" y="T5"/>
                </a:cxn>
                <a:cxn ang="0">
                  <a:pos x="T6" y="T7"/>
                </a:cxn>
                <a:cxn ang="0">
                  <a:pos x="T8" y="T9"/>
                </a:cxn>
                <a:cxn ang="0">
                  <a:pos x="T10" y="T11"/>
                </a:cxn>
                <a:cxn ang="0">
                  <a:pos x="T12" y="T13"/>
                </a:cxn>
              </a:cxnLst>
              <a:rect l="0" t="0" r="r" b="b"/>
              <a:pathLst>
                <a:path w="96" h="105">
                  <a:moveTo>
                    <a:pt x="96" y="24"/>
                  </a:moveTo>
                  <a:cubicBezTo>
                    <a:pt x="86" y="10"/>
                    <a:pt x="70" y="0"/>
                    <a:pt x="52" y="0"/>
                  </a:cubicBezTo>
                  <a:cubicBezTo>
                    <a:pt x="23" y="0"/>
                    <a:pt x="0" y="24"/>
                    <a:pt x="0" y="52"/>
                  </a:cubicBezTo>
                  <a:cubicBezTo>
                    <a:pt x="0" y="81"/>
                    <a:pt x="23" y="105"/>
                    <a:pt x="52" y="105"/>
                  </a:cubicBezTo>
                  <a:cubicBezTo>
                    <a:pt x="65" y="105"/>
                    <a:pt x="76" y="100"/>
                    <a:pt x="85" y="93"/>
                  </a:cubicBezTo>
                  <a:cubicBezTo>
                    <a:pt x="83" y="85"/>
                    <a:pt x="82" y="78"/>
                    <a:pt x="82" y="70"/>
                  </a:cubicBezTo>
                  <a:cubicBezTo>
                    <a:pt x="82" y="53"/>
                    <a:pt x="87" y="37"/>
                    <a:pt x="9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solidFill>
                  <a:srgbClr val="000000"/>
                </a:solidFill>
                <a:cs typeface="Arial" panose="020B0604020202020204" pitchFamily="34" charset="0"/>
              </a:endParaRPr>
            </a:p>
          </p:txBody>
        </p:sp>
        <p:sp>
          <p:nvSpPr>
            <p:cNvPr id="46" name="Freeform 13"/>
            <p:cNvSpPr>
              <a:spLocks/>
            </p:cNvSpPr>
            <p:nvPr/>
          </p:nvSpPr>
          <p:spPr bwMode="auto">
            <a:xfrm>
              <a:off x="190" y="3034"/>
              <a:ext cx="204" cy="169"/>
            </a:xfrm>
            <a:custGeom>
              <a:avLst/>
              <a:gdLst>
                <a:gd name="T0" fmla="*/ 141 w 141"/>
                <a:gd name="T1" fmla="*/ 43 h 117"/>
                <a:gd name="T2" fmla="*/ 131 w 141"/>
                <a:gd name="T3" fmla="*/ 22 h 117"/>
                <a:gd name="T4" fmla="*/ 88 w 141"/>
                <a:gd name="T5" fmla="*/ 3 h 117"/>
                <a:gd name="T6" fmla="*/ 63 w 141"/>
                <a:gd name="T7" fmla="*/ 3 h 117"/>
                <a:gd name="T8" fmla="*/ 26 w 141"/>
                <a:gd name="T9" fmla="*/ 21 h 117"/>
                <a:gd name="T10" fmla="*/ 3 w 141"/>
                <a:gd name="T11" fmla="*/ 101 h 117"/>
                <a:gd name="T12" fmla="*/ 18 w 141"/>
                <a:gd name="T13" fmla="*/ 116 h 117"/>
                <a:gd name="T14" fmla="*/ 91 w 141"/>
                <a:gd name="T15" fmla="*/ 116 h 117"/>
                <a:gd name="T16" fmla="*/ 111 w 141"/>
                <a:gd name="T17" fmla="*/ 67 h 117"/>
                <a:gd name="T18" fmla="*/ 141 w 141"/>
                <a:gd name="T19"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17">
                  <a:moveTo>
                    <a:pt x="141" y="43"/>
                  </a:moveTo>
                  <a:cubicBezTo>
                    <a:pt x="138" y="35"/>
                    <a:pt x="135" y="27"/>
                    <a:pt x="131" y="22"/>
                  </a:cubicBezTo>
                  <a:cubicBezTo>
                    <a:pt x="118" y="0"/>
                    <a:pt x="88" y="3"/>
                    <a:pt x="88" y="3"/>
                  </a:cubicBezTo>
                  <a:cubicBezTo>
                    <a:pt x="63" y="3"/>
                    <a:pt x="63" y="3"/>
                    <a:pt x="63" y="3"/>
                  </a:cubicBezTo>
                  <a:cubicBezTo>
                    <a:pt x="63" y="3"/>
                    <a:pt x="40" y="2"/>
                    <a:pt x="26" y="21"/>
                  </a:cubicBezTo>
                  <a:cubicBezTo>
                    <a:pt x="13" y="41"/>
                    <a:pt x="3" y="101"/>
                    <a:pt x="3" y="101"/>
                  </a:cubicBezTo>
                  <a:cubicBezTo>
                    <a:pt x="3" y="101"/>
                    <a:pt x="0" y="117"/>
                    <a:pt x="18" y="116"/>
                  </a:cubicBezTo>
                  <a:cubicBezTo>
                    <a:pt x="91" y="116"/>
                    <a:pt x="91" y="116"/>
                    <a:pt x="91" y="116"/>
                  </a:cubicBezTo>
                  <a:cubicBezTo>
                    <a:pt x="97" y="97"/>
                    <a:pt x="104" y="78"/>
                    <a:pt x="111" y="67"/>
                  </a:cubicBezTo>
                  <a:cubicBezTo>
                    <a:pt x="120" y="55"/>
                    <a:pt x="131" y="47"/>
                    <a:pt x="1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solidFill>
                  <a:srgbClr val="000000"/>
                </a:solidFill>
                <a:cs typeface="Arial" panose="020B0604020202020204" pitchFamily="34" charset="0"/>
              </a:endParaRPr>
            </a:p>
          </p:txBody>
        </p:sp>
        <p:sp>
          <p:nvSpPr>
            <p:cNvPr id="47" name="Freeform 14"/>
            <p:cNvSpPr>
              <a:spLocks/>
            </p:cNvSpPr>
            <p:nvPr/>
          </p:nvSpPr>
          <p:spPr bwMode="auto">
            <a:xfrm>
              <a:off x="563" y="2864"/>
              <a:ext cx="132" cy="151"/>
            </a:xfrm>
            <a:custGeom>
              <a:avLst/>
              <a:gdLst>
                <a:gd name="T0" fmla="*/ 14 w 91"/>
                <a:gd name="T1" fmla="*/ 98 h 105"/>
                <a:gd name="T2" fmla="*/ 39 w 91"/>
                <a:gd name="T3" fmla="*/ 105 h 105"/>
                <a:gd name="T4" fmla="*/ 91 w 91"/>
                <a:gd name="T5" fmla="*/ 52 h 105"/>
                <a:gd name="T6" fmla="*/ 39 w 91"/>
                <a:gd name="T7" fmla="*/ 0 h 105"/>
                <a:gd name="T8" fmla="*/ 0 w 91"/>
                <a:gd name="T9" fmla="*/ 17 h 105"/>
                <a:gd name="T10" fmla="*/ 19 w 91"/>
                <a:gd name="T11" fmla="*/ 70 h 105"/>
                <a:gd name="T12" fmla="*/ 14 w 91"/>
                <a:gd name="T13" fmla="*/ 98 h 105"/>
              </a:gdLst>
              <a:ahLst/>
              <a:cxnLst>
                <a:cxn ang="0">
                  <a:pos x="T0" y="T1"/>
                </a:cxn>
                <a:cxn ang="0">
                  <a:pos x="T2" y="T3"/>
                </a:cxn>
                <a:cxn ang="0">
                  <a:pos x="T4" y="T5"/>
                </a:cxn>
                <a:cxn ang="0">
                  <a:pos x="T6" y="T7"/>
                </a:cxn>
                <a:cxn ang="0">
                  <a:pos x="T8" y="T9"/>
                </a:cxn>
                <a:cxn ang="0">
                  <a:pos x="T10" y="T11"/>
                </a:cxn>
                <a:cxn ang="0">
                  <a:pos x="T12" y="T13"/>
                </a:cxn>
              </a:cxnLst>
              <a:rect l="0" t="0" r="r" b="b"/>
              <a:pathLst>
                <a:path w="91" h="105">
                  <a:moveTo>
                    <a:pt x="14" y="98"/>
                  </a:moveTo>
                  <a:cubicBezTo>
                    <a:pt x="21" y="102"/>
                    <a:pt x="30" y="105"/>
                    <a:pt x="39" y="105"/>
                  </a:cubicBezTo>
                  <a:cubicBezTo>
                    <a:pt x="68" y="105"/>
                    <a:pt x="91" y="81"/>
                    <a:pt x="91" y="52"/>
                  </a:cubicBezTo>
                  <a:cubicBezTo>
                    <a:pt x="91" y="24"/>
                    <a:pt x="68" y="0"/>
                    <a:pt x="39" y="0"/>
                  </a:cubicBezTo>
                  <a:cubicBezTo>
                    <a:pt x="24" y="0"/>
                    <a:pt x="10" y="7"/>
                    <a:pt x="0" y="17"/>
                  </a:cubicBezTo>
                  <a:cubicBezTo>
                    <a:pt x="12" y="32"/>
                    <a:pt x="19" y="50"/>
                    <a:pt x="19" y="70"/>
                  </a:cubicBezTo>
                  <a:cubicBezTo>
                    <a:pt x="19" y="80"/>
                    <a:pt x="17" y="89"/>
                    <a:pt x="14"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solidFill>
                  <a:srgbClr val="000000"/>
                </a:solidFill>
                <a:cs typeface="Arial" panose="020B0604020202020204" pitchFamily="34" charset="0"/>
              </a:endParaRPr>
            </a:p>
          </p:txBody>
        </p:sp>
        <p:sp>
          <p:nvSpPr>
            <p:cNvPr id="48" name="Freeform 15"/>
            <p:cNvSpPr>
              <a:spLocks/>
            </p:cNvSpPr>
            <p:nvPr/>
          </p:nvSpPr>
          <p:spPr bwMode="auto">
            <a:xfrm>
              <a:off x="534" y="3034"/>
              <a:ext cx="200" cy="169"/>
            </a:xfrm>
            <a:custGeom>
              <a:avLst/>
              <a:gdLst>
                <a:gd name="T0" fmla="*/ 114 w 138"/>
                <a:gd name="T1" fmla="*/ 22 h 117"/>
                <a:gd name="T2" fmla="*/ 71 w 138"/>
                <a:gd name="T3" fmla="*/ 3 h 117"/>
                <a:gd name="T4" fmla="*/ 46 w 138"/>
                <a:gd name="T5" fmla="*/ 3 h 117"/>
                <a:gd name="T6" fmla="*/ 9 w 138"/>
                <a:gd name="T7" fmla="*/ 21 h 117"/>
                <a:gd name="T8" fmla="*/ 0 w 138"/>
                <a:gd name="T9" fmla="*/ 39 h 117"/>
                <a:gd name="T10" fmla="*/ 40 w 138"/>
                <a:gd name="T11" fmla="*/ 68 h 117"/>
                <a:gd name="T12" fmla="*/ 62 w 138"/>
                <a:gd name="T13" fmla="*/ 116 h 117"/>
                <a:gd name="T14" fmla="*/ 120 w 138"/>
                <a:gd name="T15" fmla="*/ 116 h 117"/>
                <a:gd name="T16" fmla="*/ 138 w 138"/>
                <a:gd name="T17" fmla="*/ 101 h 117"/>
                <a:gd name="T18" fmla="*/ 114 w 138"/>
                <a:gd name="T19" fmla="*/ 2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17">
                  <a:moveTo>
                    <a:pt x="114" y="22"/>
                  </a:moveTo>
                  <a:cubicBezTo>
                    <a:pt x="100" y="0"/>
                    <a:pt x="71" y="3"/>
                    <a:pt x="71" y="3"/>
                  </a:cubicBezTo>
                  <a:cubicBezTo>
                    <a:pt x="46" y="3"/>
                    <a:pt x="46" y="3"/>
                    <a:pt x="46" y="3"/>
                  </a:cubicBezTo>
                  <a:cubicBezTo>
                    <a:pt x="46" y="3"/>
                    <a:pt x="22" y="2"/>
                    <a:pt x="9" y="21"/>
                  </a:cubicBezTo>
                  <a:cubicBezTo>
                    <a:pt x="6" y="26"/>
                    <a:pt x="3" y="32"/>
                    <a:pt x="0" y="39"/>
                  </a:cubicBezTo>
                  <a:cubicBezTo>
                    <a:pt x="14" y="43"/>
                    <a:pt x="30" y="51"/>
                    <a:pt x="40" y="68"/>
                  </a:cubicBezTo>
                  <a:cubicBezTo>
                    <a:pt x="49" y="80"/>
                    <a:pt x="56" y="98"/>
                    <a:pt x="62" y="116"/>
                  </a:cubicBezTo>
                  <a:cubicBezTo>
                    <a:pt x="120" y="116"/>
                    <a:pt x="120" y="116"/>
                    <a:pt x="120" y="116"/>
                  </a:cubicBezTo>
                  <a:cubicBezTo>
                    <a:pt x="120" y="116"/>
                    <a:pt x="138" y="117"/>
                    <a:pt x="138" y="101"/>
                  </a:cubicBezTo>
                  <a:cubicBezTo>
                    <a:pt x="138" y="101"/>
                    <a:pt x="129" y="42"/>
                    <a:pt x="1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solidFill>
                  <a:srgbClr val="000000"/>
                </a:solidFill>
                <a:cs typeface="Arial" panose="020B0604020202020204" pitchFamily="34" charset="0"/>
              </a:endParaRPr>
            </a:p>
          </p:txBody>
        </p:sp>
        <p:sp>
          <p:nvSpPr>
            <p:cNvPr id="49" name="Freeform 16"/>
            <p:cNvSpPr>
              <a:spLocks/>
            </p:cNvSpPr>
            <p:nvPr/>
          </p:nvSpPr>
          <p:spPr bwMode="auto">
            <a:xfrm>
              <a:off x="313" y="3098"/>
              <a:ext cx="314" cy="236"/>
            </a:xfrm>
            <a:custGeom>
              <a:avLst/>
              <a:gdLst>
                <a:gd name="T0" fmla="*/ 123 w 217"/>
                <a:gd name="T1" fmla="*/ 4 h 164"/>
                <a:gd name="T2" fmla="*/ 88 w 217"/>
                <a:gd name="T3" fmla="*/ 4 h 164"/>
                <a:gd name="T4" fmla="*/ 36 w 217"/>
                <a:gd name="T5" fmla="*/ 30 h 164"/>
                <a:gd name="T6" fmla="*/ 3 w 217"/>
                <a:gd name="T7" fmla="*/ 142 h 164"/>
                <a:gd name="T8" fmla="*/ 25 w 217"/>
                <a:gd name="T9" fmla="*/ 164 h 164"/>
                <a:gd name="T10" fmla="*/ 193 w 217"/>
                <a:gd name="T11" fmla="*/ 164 h 164"/>
                <a:gd name="T12" fmla="*/ 217 w 217"/>
                <a:gd name="T13" fmla="*/ 142 h 164"/>
                <a:gd name="T14" fmla="*/ 183 w 217"/>
                <a:gd name="T15" fmla="*/ 31 h 164"/>
                <a:gd name="T16" fmla="*/ 123 w 217"/>
                <a:gd name="T17" fmla="*/ 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4">
                  <a:moveTo>
                    <a:pt x="123" y="4"/>
                  </a:moveTo>
                  <a:cubicBezTo>
                    <a:pt x="88" y="4"/>
                    <a:pt x="88" y="4"/>
                    <a:pt x="88" y="4"/>
                  </a:cubicBezTo>
                  <a:cubicBezTo>
                    <a:pt x="88" y="4"/>
                    <a:pt x="55" y="3"/>
                    <a:pt x="36" y="30"/>
                  </a:cubicBezTo>
                  <a:cubicBezTo>
                    <a:pt x="17" y="57"/>
                    <a:pt x="3" y="142"/>
                    <a:pt x="3" y="142"/>
                  </a:cubicBezTo>
                  <a:cubicBezTo>
                    <a:pt x="3" y="142"/>
                    <a:pt x="0" y="164"/>
                    <a:pt x="25" y="164"/>
                  </a:cubicBezTo>
                  <a:cubicBezTo>
                    <a:pt x="193" y="164"/>
                    <a:pt x="193" y="164"/>
                    <a:pt x="193" y="164"/>
                  </a:cubicBezTo>
                  <a:cubicBezTo>
                    <a:pt x="193" y="164"/>
                    <a:pt x="217" y="164"/>
                    <a:pt x="217" y="142"/>
                  </a:cubicBezTo>
                  <a:cubicBezTo>
                    <a:pt x="217" y="142"/>
                    <a:pt x="206" y="60"/>
                    <a:pt x="183" y="31"/>
                  </a:cubicBezTo>
                  <a:cubicBezTo>
                    <a:pt x="165" y="0"/>
                    <a:pt x="123" y="4"/>
                    <a:pt x="12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solidFill>
                  <a:srgbClr val="000000"/>
                </a:solidFill>
                <a:cs typeface="Arial" panose="020B0604020202020204" pitchFamily="34" charset="0"/>
              </a:endParaRPr>
            </a:p>
          </p:txBody>
        </p:sp>
      </p:grpSp>
      <p:grpSp>
        <p:nvGrpSpPr>
          <p:cNvPr id="50" name="Group 20"/>
          <p:cNvGrpSpPr>
            <a:grpSpLocks noChangeAspect="1"/>
          </p:cNvGrpSpPr>
          <p:nvPr/>
        </p:nvGrpSpPr>
        <p:grpSpPr bwMode="auto">
          <a:xfrm>
            <a:off x="577058" y="4566131"/>
            <a:ext cx="443608" cy="432000"/>
            <a:chOff x="191" y="1491"/>
            <a:chExt cx="497" cy="484"/>
          </a:xfrm>
          <a:solidFill>
            <a:schemeClr val="bg2"/>
          </a:solidFill>
        </p:grpSpPr>
        <p:sp>
          <p:nvSpPr>
            <p:cNvPr id="51" name="Freeform 21"/>
            <p:cNvSpPr>
              <a:spLocks/>
            </p:cNvSpPr>
            <p:nvPr/>
          </p:nvSpPr>
          <p:spPr bwMode="auto">
            <a:xfrm>
              <a:off x="326" y="1491"/>
              <a:ext cx="26" cy="111"/>
            </a:xfrm>
            <a:custGeom>
              <a:avLst/>
              <a:gdLst>
                <a:gd name="T0" fmla="*/ 0 w 20"/>
                <a:gd name="T1" fmla="*/ 74 h 84"/>
                <a:gd name="T2" fmla="*/ 0 w 20"/>
                <a:gd name="T3" fmla="*/ 10 h 84"/>
                <a:gd name="T4" fmla="*/ 10 w 20"/>
                <a:gd name="T5" fmla="*/ 0 h 84"/>
                <a:gd name="T6" fmla="*/ 10 w 20"/>
                <a:gd name="T7" fmla="*/ 0 h 84"/>
                <a:gd name="T8" fmla="*/ 20 w 20"/>
                <a:gd name="T9" fmla="*/ 10 h 84"/>
                <a:gd name="T10" fmla="*/ 20 w 20"/>
                <a:gd name="T11" fmla="*/ 10 h 84"/>
                <a:gd name="T12" fmla="*/ 20 w 20"/>
                <a:gd name="T13" fmla="*/ 74 h 84"/>
                <a:gd name="T14" fmla="*/ 10 w 20"/>
                <a:gd name="T15" fmla="*/ 84 h 84"/>
                <a:gd name="T16" fmla="*/ 10 w 20"/>
                <a:gd name="T17" fmla="*/ 84 h 84"/>
                <a:gd name="T18" fmla="*/ 0 w 20"/>
                <a:gd name="T19" fmla="*/ 7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0" y="74"/>
                  </a:moveTo>
                  <a:cubicBezTo>
                    <a:pt x="0" y="10"/>
                    <a:pt x="0" y="10"/>
                    <a:pt x="0" y="10"/>
                  </a:cubicBezTo>
                  <a:cubicBezTo>
                    <a:pt x="0" y="4"/>
                    <a:pt x="4" y="0"/>
                    <a:pt x="10" y="0"/>
                  </a:cubicBezTo>
                  <a:cubicBezTo>
                    <a:pt x="10" y="0"/>
                    <a:pt x="10" y="0"/>
                    <a:pt x="10" y="0"/>
                  </a:cubicBezTo>
                  <a:cubicBezTo>
                    <a:pt x="15" y="0"/>
                    <a:pt x="20" y="4"/>
                    <a:pt x="20" y="10"/>
                  </a:cubicBezTo>
                  <a:cubicBezTo>
                    <a:pt x="20" y="10"/>
                    <a:pt x="20" y="10"/>
                    <a:pt x="20" y="10"/>
                  </a:cubicBezTo>
                  <a:cubicBezTo>
                    <a:pt x="20" y="74"/>
                    <a:pt x="20" y="74"/>
                    <a:pt x="20" y="74"/>
                  </a:cubicBezTo>
                  <a:cubicBezTo>
                    <a:pt x="20" y="80"/>
                    <a:pt x="15" y="84"/>
                    <a:pt x="10" y="84"/>
                  </a:cubicBezTo>
                  <a:cubicBezTo>
                    <a:pt x="10" y="84"/>
                    <a:pt x="10" y="84"/>
                    <a:pt x="10" y="84"/>
                  </a:cubicBezTo>
                  <a:cubicBezTo>
                    <a:pt x="4" y="84"/>
                    <a:pt x="0" y="80"/>
                    <a:pt x="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cs typeface="Arial" panose="020B0604020202020204" pitchFamily="34" charset="0"/>
              </a:endParaRPr>
            </a:p>
          </p:txBody>
        </p:sp>
        <p:sp>
          <p:nvSpPr>
            <p:cNvPr id="52" name="Freeform 22"/>
            <p:cNvSpPr>
              <a:spLocks/>
            </p:cNvSpPr>
            <p:nvPr/>
          </p:nvSpPr>
          <p:spPr bwMode="auto">
            <a:xfrm>
              <a:off x="524" y="1491"/>
              <a:ext cx="26" cy="111"/>
            </a:xfrm>
            <a:custGeom>
              <a:avLst/>
              <a:gdLst>
                <a:gd name="T0" fmla="*/ 0 w 20"/>
                <a:gd name="T1" fmla="*/ 74 h 84"/>
                <a:gd name="T2" fmla="*/ 0 w 20"/>
                <a:gd name="T3" fmla="*/ 10 h 84"/>
                <a:gd name="T4" fmla="*/ 10 w 20"/>
                <a:gd name="T5" fmla="*/ 0 h 84"/>
                <a:gd name="T6" fmla="*/ 10 w 20"/>
                <a:gd name="T7" fmla="*/ 0 h 84"/>
                <a:gd name="T8" fmla="*/ 20 w 20"/>
                <a:gd name="T9" fmla="*/ 10 h 84"/>
                <a:gd name="T10" fmla="*/ 20 w 20"/>
                <a:gd name="T11" fmla="*/ 10 h 84"/>
                <a:gd name="T12" fmla="*/ 20 w 20"/>
                <a:gd name="T13" fmla="*/ 74 h 84"/>
                <a:gd name="T14" fmla="*/ 10 w 20"/>
                <a:gd name="T15" fmla="*/ 84 h 84"/>
                <a:gd name="T16" fmla="*/ 10 w 20"/>
                <a:gd name="T17" fmla="*/ 84 h 84"/>
                <a:gd name="T18" fmla="*/ 0 w 20"/>
                <a:gd name="T19" fmla="*/ 7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0" y="74"/>
                  </a:moveTo>
                  <a:cubicBezTo>
                    <a:pt x="0" y="10"/>
                    <a:pt x="0" y="10"/>
                    <a:pt x="0" y="10"/>
                  </a:cubicBezTo>
                  <a:cubicBezTo>
                    <a:pt x="0" y="4"/>
                    <a:pt x="5" y="0"/>
                    <a:pt x="10" y="0"/>
                  </a:cubicBezTo>
                  <a:cubicBezTo>
                    <a:pt x="10" y="0"/>
                    <a:pt x="10" y="0"/>
                    <a:pt x="10" y="0"/>
                  </a:cubicBezTo>
                  <a:cubicBezTo>
                    <a:pt x="16" y="0"/>
                    <a:pt x="20" y="4"/>
                    <a:pt x="20" y="10"/>
                  </a:cubicBezTo>
                  <a:cubicBezTo>
                    <a:pt x="20" y="10"/>
                    <a:pt x="20" y="10"/>
                    <a:pt x="20" y="10"/>
                  </a:cubicBezTo>
                  <a:cubicBezTo>
                    <a:pt x="20" y="74"/>
                    <a:pt x="20" y="74"/>
                    <a:pt x="20" y="74"/>
                  </a:cubicBezTo>
                  <a:cubicBezTo>
                    <a:pt x="20" y="80"/>
                    <a:pt x="16" y="84"/>
                    <a:pt x="10" y="84"/>
                  </a:cubicBezTo>
                  <a:cubicBezTo>
                    <a:pt x="10" y="84"/>
                    <a:pt x="10" y="84"/>
                    <a:pt x="10" y="84"/>
                  </a:cubicBezTo>
                  <a:cubicBezTo>
                    <a:pt x="5" y="84"/>
                    <a:pt x="0" y="80"/>
                    <a:pt x="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cs typeface="Arial" panose="020B0604020202020204" pitchFamily="34" charset="0"/>
              </a:endParaRPr>
            </a:p>
          </p:txBody>
        </p:sp>
        <p:sp>
          <p:nvSpPr>
            <p:cNvPr id="53" name="Freeform 23"/>
            <p:cNvSpPr>
              <a:spLocks/>
            </p:cNvSpPr>
            <p:nvPr/>
          </p:nvSpPr>
          <p:spPr bwMode="auto">
            <a:xfrm>
              <a:off x="338" y="1748"/>
              <a:ext cx="84" cy="121"/>
            </a:xfrm>
            <a:custGeom>
              <a:avLst/>
              <a:gdLst>
                <a:gd name="T0" fmla="*/ 0 w 64"/>
                <a:gd name="T1" fmla="*/ 92 h 92"/>
                <a:gd name="T2" fmla="*/ 0 w 64"/>
                <a:gd name="T3" fmla="*/ 79 h 92"/>
                <a:gd name="T4" fmla="*/ 11 w 64"/>
                <a:gd name="T5" fmla="*/ 69 h 92"/>
                <a:gd name="T6" fmla="*/ 41 w 64"/>
                <a:gd name="T7" fmla="*/ 30 h 92"/>
                <a:gd name="T8" fmla="*/ 26 w 64"/>
                <a:gd name="T9" fmla="*/ 17 h 92"/>
                <a:gd name="T10" fmla="*/ 7 w 64"/>
                <a:gd name="T11" fmla="*/ 24 h 92"/>
                <a:gd name="T12" fmla="*/ 1 w 64"/>
                <a:gd name="T13" fmla="*/ 9 h 92"/>
                <a:gd name="T14" fmla="*/ 30 w 64"/>
                <a:gd name="T15" fmla="*/ 0 h 92"/>
                <a:gd name="T16" fmla="*/ 62 w 64"/>
                <a:gd name="T17" fmla="*/ 28 h 92"/>
                <a:gd name="T18" fmla="*/ 38 w 64"/>
                <a:gd name="T19" fmla="*/ 67 h 92"/>
                <a:gd name="T20" fmla="*/ 30 w 64"/>
                <a:gd name="T21" fmla="*/ 74 h 92"/>
                <a:gd name="T22" fmla="*/ 30 w 64"/>
                <a:gd name="T23" fmla="*/ 75 h 92"/>
                <a:gd name="T24" fmla="*/ 64 w 64"/>
                <a:gd name="T25" fmla="*/ 75 h 92"/>
                <a:gd name="T26" fmla="*/ 64 w 64"/>
                <a:gd name="T27" fmla="*/ 92 h 92"/>
                <a:gd name="T28" fmla="*/ 0 w 64"/>
                <a:gd name="T2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92">
                  <a:moveTo>
                    <a:pt x="0" y="92"/>
                  </a:moveTo>
                  <a:cubicBezTo>
                    <a:pt x="0" y="79"/>
                    <a:pt x="0" y="79"/>
                    <a:pt x="0" y="79"/>
                  </a:cubicBezTo>
                  <a:cubicBezTo>
                    <a:pt x="11" y="69"/>
                    <a:pt x="11" y="69"/>
                    <a:pt x="11" y="69"/>
                  </a:cubicBezTo>
                  <a:cubicBezTo>
                    <a:pt x="31" y="51"/>
                    <a:pt x="41" y="41"/>
                    <a:pt x="41" y="30"/>
                  </a:cubicBezTo>
                  <a:cubicBezTo>
                    <a:pt x="41" y="23"/>
                    <a:pt x="37" y="17"/>
                    <a:pt x="26" y="17"/>
                  </a:cubicBezTo>
                  <a:cubicBezTo>
                    <a:pt x="18" y="17"/>
                    <a:pt x="11" y="21"/>
                    <a:pt x="7" y="24"/>
                  </a:cubicBezTo>
                  <a:cubicBezTo>
                    <a:pt x="1" y="9"/>
                    <a:pt x="1" y="9"/>
                    <a:pt x="1" y="9"/>
                  </a:cubicBezTo>
                  <a:cubicBezTo>
                    <a:pt x="7" y="4"/>
                    <a:pt x="18" y="0"/>
                    <a:pt x="30" y="0"/>
                  </a:cubicBezTo>
                  <a:cubicBezTo>
                    <a:pt x="51" y="0"/>
                    <a:pt x="62" y="12"/>
                    <a:pt x="62" y="28"/>
                  </a:cubicBezTo>
                  <a:cubicBezTo>
                    <a:pt x="62" y="43"/>
                    <a:pt x="51" y="56"/>
                    <a:pt x="38" y="67"/>
                  </a:cubicBezTo>
                  <a:cubicBezTo>
                    <a:pt x="30" y="74"/>
                    <a:pt x="30" y="74"/>
                    <a:pt x="30" y="74"/>
                  </a:cubicBezTo>
                  <a:cubicBezTo>
                    <a:pt x="30" y="75"/>
                    <a:pt x="30" y="75"/>
                    <a:pt x="30" y="75"/>
                  </a:cubicBezTo>
                  <a:cubicBezTo>
                    <a:pt x="64" y="75"/>
                    <a:pt x="64" y="75"/>
                    <a:pt x="64" y="75"/>
                  </a:cubicBezTo>
                  <a:cubicBezTo>
                    <a:pt x="64" y="92"/>
                    <a:pt x="64" y="92"/>
                    <a:pt x="64" y="92"/>
                  </a:cubicBezTo>
                  <a:lnTo>
                    <a:pt x="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cs typeface="Arial" panose="020B0604020202020204" pitchFamily="34" charset="0"/>
              </a:endParaRPr>
            </a:p>
          </p:txBody>
        </p:sp>
        <p:sp>
          <p:nvSpPr>
            <p:cNvPr id="54" name="Freeform 24"/>
            <p:cNvSpPr>
              <a:spLocks noEditPoints="1"/>
            </p:cNvSpPr>
            <p:nvPr/>
          </p:nvSpPr>
          <p:spPr bwMode="auto">
            <a:xfrm>
              <a:off x="443" y="1750"/>
              <a:ext cx="93" cy="119"/>
            </a:xfrm>
            <a:custGeom>
              <a:avLst/>
              <a:gdLst>
                <a:gd name="T0" fmla="*/ 40 w 71"/>
                <a:gd name="T1" fmla="*/ 91 h 91"/>
                <a:gd name="T2" fmla="*/ 40 w 71"/>
                <a:gd name="T3" fmla="*/ 69 h 91"/>
                <a:gd name="T4" fmla="*/ 0 w 71"/>
                <a:gd name="T5" fmla="*/ 69 h 91"/>
                <a:gd name="T6" fmla="*/ 0 w 71"/>
                <a:gd name="T7" fmla="*/ 56 h 91"/>
                <a:gd name="T8" fmla="*/ 34 w 71"/>
                <a:gd name="T9" fmla="*/ 0 h 91"/>
                <a:gd name="T10" fmla="*/ 60 w 71"/>
                <a:gd name="T11" fmla="*/ 0 h 91"/>
                <a:gd name="T12" fmla="*/ 60 w 71"/>
                <a:gd name="T13" fmla="*/ 53 h 91"/>
                <a:gd name="T14" fmla="*/ 71 w 71"/>
                <a:gd name="T15" fmla="*/ 53 h 91"/>
                <a:gd name="T16" fmla="*/ 71 w 71"/>
                <a:gd name="T17" fmla="*/ 69 h 91"/>
                <a:gd name="T18" fmla="*/ 60 w 71"/>
                <a:gd name="T19" fmla="*/ 69 h 91"/>
                <a:gd name="T20" fmla="*/ 60 w 71"/>
                <a:gd name="T21" fmla="*/ 91 h 91"/>
                <a:gd name="T22" fmla="*/ 40 w 71"/>
                <a:gd name="T23" fmla="*/ 91 h 91"/>
                <a:gd name="T24" fmla="*/ 40 w 71"/>
                <a:gd name="T25" fmla="*/ 53 h 91"/>
                <a:gd name="T26" fmla="*/ 40 w 71"/>
                <a:gd name="T27" fmla="*/ 33 h 91"/>
                <a:gd name="T28" fmla="*/ 41 w 71"/>
                <a:gd name="T29" fmla="*/ 16 h 91"/>
                <a:gd name="T30" fmla="*/ 40 w 71"/>
                <a:gd name="T31" fmla="*/ 16 h 91"/>
                <a:gd name="T32" fmla="*/ 32 w 71"/>
                <a:gd name="T33" fmla="*/ 33 h 91"/>
                <a:gd name="T34" fmla="*/ 20 w 71"/>
                <a:gd name="T35" fmla="*/ 53 h 91"/>
                <a:gd name="T36" fmla="*/ 20 w 71"/>
                <a:gd name="T37" fmla="*/ 53 h 91"/>
                <a:gd name="T38" fmla="*/ 40 w 71"/>
                <a:gd name="T39" fmla="*/ 5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91">
                  <a:moveTo>
                    <a:pt x="40" y="91"/>
                  </a:moveTo>
                  <a:cubicBezTo>
                    <a:pt x="40" y="69"/>
                    <a:pt x="40" y="69"/>
                    <a:pt x="40" y="69"/>
                  </a:cubicBezTo>
                  <a:cubicBezTo>
                    <a:pt x="0" y="69"/>
                    <a:pt x="0" y="69"/>
                    <a:pt x="0" y="69"/>
                  </a:cubicBezTo>
                  <a:cubicBezTo>
                    <a:pt x="0" y="56"/>
                    <a:pt x="0" y="56"/>
                    <a:pt x="0" y="56"/>
                  </a:cubicBezTo>
                  <a:cubicBezTo>
                    <a:pt x="34" y="0"/>
                    <a:pt x="34" y="0"/>
                    <a:pt x="34" y="0"/>
                  </a:cubicBezTo>
                  <a:cubicBezTo>
                    <a:pt x="60" y="0"/>
                    <a:pt x="60" y="0"/>
                    <a:pt x="60" y="0"/>
                  </a:cubicBezTo>
                  <a:cubicBezTo>
                    <a:pt x="60" y="53"/>
                    <a:pt x="60" y="53"/>
                    <a:pt x="60" y="53"/>
                  </a:cubicBezTo>
                  <a:cubicBezTo>
                    <a:pt x="71" y="53"/>
                    <a:pt x="71" y="53"/>
                    <a:pt x="71" y="53"/>
                  </a:cubicBezTo>
                  <a:cubicBezTo>
                    <a:pt x="71" y="69"/>
                    <a:pt x="71" y="69"/>
                    <a:pt x="71" y="69"/>
                  </a:cubicBezTo>
                  <a:cubicBezTo>
                    <a:pt x="60" y="69"/>
                    <a:pt x="60" y="69"/>
                    <a:pt x="60" y="69"/>
                  </a:cubicBezTo>
                  <a:cubicBezTo>
                    <a:pt x="60" y="91"/>
                    <a:pt x="60" y="91"/>
                    <a:pt x="60" y="91"/>
                  </a:cubicBezTo>
                  <a:lnTo>
                    <a:pt x="40" y="91"/>
                  </a:lnTo>
                  <a:close/>
                  <a:moveTo>
                    <a:pt x="40" y="53"/>
                  </a:moveTo>
                  <a:cubicBezTo>
                    <a:pt x="40" y="33"/>
                    <a:pt x="40" y="33"/>
                    <a:pt x="40" y="33"/>
                  </a:cubicBezTo>
                  <a:cubicBezTo>
                    <a:pt x="40" y="28"/>
                    <a:pt x="41" y="22"/>
                    <a:pt x="41" y="16"/>
                  </a:cubicBezTo>
                  <a:cubicBezTo>
                    <a:pt x="40" y="16"/>
                    <a:pt x="40" y="16"/>
                    <a:pt x="40" y="16"/>
                  </a:cubicBezTo>
                  <a:cubicBezTo>
                    <a:pt x="38" y="22"/>
                    <a:pt x="35" y="28"/>
                    <a:pt x="32" y="33"/>
                  </a:cubicBezTo>
                  <a:cubicBezTo>
                    <a:pt x="20" y="53"/>
                    <a:pt x="20" y="53"/>
                    <a:pt x="20" y="53"/>
                  </a:cubicBezTo>
                  <a:cubicBezTo>
                    <a:pt x="20" y="53"/>
                    <a:pt x="20" y="53"/>
                    <a:pt x="20" y="53"/>
                  </a:cubicBezTo>
                  <a:lnTo>
                    <a:pt x="4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cs typeface="Arial" panose="020B0604020202020204" pitchFamily="34" charset="0"/>
              </a:endParaRPr>
            </a:p>
          </p:txBody>
        </p:sp>
        <p:sp>
          <p:nvSpPr>
            <p:cNvPr id="55" name="Freeform 25"/>
            <p:cNvSpPr>
              <a:spLocks/>
            </p:cNvSpPr>
            <p:nvPr/>
          </p:nvSpPr>
          <p:spPr bwMode="auto">
            <a:xfrm>
              <a:off x="191" y="1527"/>
              <a:ext cx="497" cy="448"/>
            </a:xfrm>
            <a:custGeom>
              <a:avLst/>
              <a:gdLst>
                <a:gd name="T0" fmla="*/ 332 w 379"/>
                <a:gd name="T1" fmla="*/ 0 h 342"/>
                <a:gd name="T2" fmla="*/ 287 w 379"/>
                <a:gd name="T3" fmla="*/ 0 h 342"/>
                <a:gd name="T4" fmla="*/ 287 w 379"/>
                <a:gd name="T5" fmla="*/ 24 h 342"/>
                <a:gd name="T6" fmla="*/ 297 w 379"/>
                <a:gd name="T7" fmla="*/ 47 h 342"/>
                <a:gd name="T8" fmla="*/ 264 w 379"/>
                <a:gd name="T9" fmla="*/ 79 h 342"/>
                <a:gd name="T10" fmla="*/ 232 w 379"/>
                <a:gd name="T11" fmla="*/ 47 h 342"/>
                <a:gd name="T12" fmla="*/ 242 w 379"/>
                <a:gd name="T13" fmla="*/ 24 h 342"/>
                <a:gd name="T14" fmla="*/ 242 w 379"/>
                <a:gd name="T15" fmla="*/ 0 h 342"/>
                <a:gd name="T16" fmla="*/ 135 w 379"/>
                <a:gd name="T17" fmla="*/ 0 h 342"/>
                <a:gd name="T18" fmla="*/ 135 w 379"/>
                <a:gd name="T19" fmla="*/ 24 h 342"/>
                <a:gd name="T20" fmla="*/ 145 w 379"/>
                <a:gd name="T21" fmla="*/ 47 h 342"/>
                <a:gd name="T22" fmla="*/ 113 w 379"/>
                <a:gd name="T23" fmla="*/ 79 h 342"/>
                <a:gd name="T24" fmla="*/ 81 w 379"/>
                <a:gd name="T25" fmla="*/ 47 h 342"/>
                <a:gd name="T26" fmla="*/ 90 w 379"/>
                <a:gd name="T27" fmla="*/ 24 h 342"/>
                <a:gd name="T28" fmla="*/ 90 w 379"/>
                <a:gd name="T29" fmla="*/ 0 h 342"/>
                <a:gd name="T30" fmla="*/ 48 w 379"/>
                <a:gd name="T31" fmla="*/ 0 h 342"/>
                <a:gd name="T32" fmla="*/ 0 w 379"/>
                <a:gd name="T33" fmla="*/ 48 h 342"/>
                <a:gd name="T34" fmla="*/ 0 w 379"/>
                <a:gd name="T35" fmla="*/ 48 h 342"/>
                <a:gd name="T36" fmla="*/ 0 w 379"/>
                <a:gd name="T37" fmla="*/ 120 h 342"/>
                <a:gd name="T38" fmla="*/ 364 w 379"/>
                <a:gd name="T39" fmla="*/ 120 h 342"/>
                <a:gd name="T40" fmla="*/ 364 w 379"/>
                <a:gd name="T41" fmla="*/ 260 h 342"/>
                <a:gd name="T42" fmla="*/ 364 w 379"/>
                <a:gd name="T43" fmla="*/ 260 h 342"/>
                <a:gd name="T44" fmla="*/ 354 w 379"/>
                <a:gd name="T45" fmla="*/ 284 h 342"/>
                <a:gd name="T46" fmla="*/ 312 w 379"/>
                <a:gd name="T47" fmla="*/ 327 h 342"/>
                <a:gd name="T48" fmla="*/ 316 w 379"/>
                <a:gd name="T49" fmla="*/ 312 h 342"/>
                <a:gd name="T50" fmla="*/ 316 w 379"/>
                <a:gd name="T51" fmla="*/ 271 h 342"/>
                <a:gd name="T52" fmla="*/ 345 w 379"/>
                <a:gd name="T53" fmla="*/ 271 h 342"/>
                <a:gd name="T54" fmla="*/ 350 w 379"/>
                <a:gd name="T55" fmla="*/ 266 h 342"/>
                <a:gd name="T56" fmla="*/ 345 w 379"/>
                <a:gd name="T57" fmla="*/ 261 h 342"/>
                <a:gd name="T58" fmla="*/ 306 w 379"/>
                <a:gd name="T59" fmla="*/ 261 h 342"/>
                <a:gd name="T60" fmla="*/ 306 w 379"/>
                <a:gd name="T61" fmla="*/ 266 h 342"/>
                <a:gd name="T62" fmla="*/ 306 w 379"/>
                <a:gd name="T63" fmla="*/ 312 h 342"/>
                <a:gd name="T64" fmla="*/ 303 w 379"/>
                <a:gd name="T65" fmla="*/ 322 h 342"/>
                <a:gd name="T66" fmla="*/ 289 w 379"/>
                <a:gd name="T67" fmla="*/ 327 h 342"/>
                <a:gd name="T68" fmla="*/ 48 w 379"/>
                <a:gd name="T69" fmla="*/ 327 h 342"/>
                <a:gd name="T70" fmla="*/ 15 w 379"/>
                <a:gd name="T71" fmla="*/ 294 h 342"/>
                <a:gd name="T72" fmla="*/ 15 w 379"/>
                <a:gd name="T73" fmla="*/ 140 h 342"/>
                <a:gd name="T74" fmla="*/ 0 w 379"/>
                <a:gd name="T75" fmla="*/ 140 h 342"/>
                <a:gd name="T76" fmla="*/ 0 w 379"/>
                <a:gd name="T77" fmla="*/ 294 h 342"/>
                <a:gd name="T78" fmla="*/ 48 w 379"/>
                <a:gd name="T79" fmla="*/ 342 h 342"/>
                <a:gd name="T80" fmla="*/ 332 w 379"/>
                <a:gd name="T81" fmla="*/ 342 h 342"/>
                <a:gd name="T82" fmla="*/ 379 w 379"/>
                <a:gd name="T83" fmla="*/ 294 h 342"/>
                <a:gd name="T84" fmla="*/ 379 w 379"/>
                <a:gd name="T85" fmla="*/ 48 h 342"/>
                <a:gd name="T86" fmla="*/ 332 w 379"/>
                <a:gd name="T87"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9" h="342">
                  <a:moveTo>
                    <a:pt x="332" y="0"/>
                  </a:moveTo>
                  <a:cubicBezTo>
                    <a:pt x="287" y="0"/>
                    <a:pt x="287" y="0"/>
                    <a:pt x="287" y="0"/>
                  </a:cubicBezTo>
                  <a:cubicBezTo>
                    <a:pt x="287" y="24"/>
                    <a:pt x="287" y="24"/>
                    <a:pt x="287" y="24"/>
                  </a:cubicBezTo>
                  <a:cubicBezTo>
                    <a:pt x="293" y="30"/>
                    <a:pt x="297" y="38"/>
                    <a:pt x="297" y="47"/>
                  </a:cubicBezTo>
                  <a:cubicBezTo>
                    <a:pt x="297" y="65"/>
                    <a:pt x="282" y="79"/>
                    <a:pt x="264" y="79"/>
                  </a:cubicBezTo>
                  <a:cubicBezTo>
                    <a:pt x="246" y="79"/>
                    <a:pt x="232" y="65"/>
                    <a:pt x="232" y="47"/>
                  </a:cubicBezTo>
                  <a:cubicBezTo>
                    <a:pt x="232" y="38"/>
                    <a:pt x="236" y="30"/>
                    <a:pt x="242" y="24"/>
                  </a:cubicBezTo>
                  <a:cubicBezTo>
                    <a:pt x="242" y="0"/>
                    <a:pt x="242" y="0"/>
                    <a:pt x="242" y="0"/>
                  </a:cubicBezTo>
                  <a:cubicBezTo>
                    <a:pt x="135" y="0"/>
                    <a:pt x="135" y="0"/>
                    <a:pt x="135" y="0"/>
                  </a:cubicBezTo>
                  <a:cubicBezTo>
                    <a:pt x="135" y="24"/>
                    <a:pt x="135" y="24"/>
                    <a:pt x="135" y="24"/>
                  </a:cubicBezTo>
                  <a:cubicBezTo>
                    <a:pt x="141" y="30"/>
                    <a:pt x="145" y="38"/>
                    <a:pt x="145" y="47"/>
                  </a:cubicBezTo>
                  <a:cubicBezTo>
                    <a:pt x="145" y="65"/>
                    <a:pt x="131" y="79"/>
                    <a:pt x="113" y="79"/>
                  </a:cubicBezTo>
                  <a:cubicBezTo>
                    <a:pt x="95" y="79"/>
                    <a:pt x="81" y="65"/>
                    <a:pt x="81" y="47"/>
                  </a:cubicBezTo>
                  <a:cubicBezTo>
                    <a:pt x="81" y="38"/>
                    <a:pt x="84" y="30"/>
                    <a:pt x="90" y="24"/>
                  </a:cubicBezTo>
                  <a:cubicBezTo>
                    <a:pt x="90" y="0"/>
                    <a:pt x="90" y="0"/>
                    <a:pt x="90" y="0"/>
                  </a:cubicBezTo>
                  <a:cubicBezTo>
                    <a:pt x="48" y="0"/>
                    <a:pt x="48" y="0"/>
                    <a:pt x="48" y="0"/>
                  </a:cubicBezTo>
                  <a:cubicBezTo>
                    <a:pt x="22" y="0"/>
                    <a:pt x="0" y="22"/>
                    <a:pt x="0" y="48"/>
                  </a:cubicBezTo>
                  <a:cubicBezTo>
                    <a:pt x="0" y="48"/>
                    <a:pt x="0" y="48"/>
                    <a:pt x="0" y="48"/>
                  </a:cubicBezTo>
                  <a:cubicBezTo>
                    <a:pt x="0" y="120"/>
                    <a:pt x="0" y="120"/>
                    <a:pt x="0" y="120"/>
                  </a:cubicBezTo>
                  <a:cubicBezTo>
                    <a:pt x="364" y="120"/>
                    <a:pt x="364" y="120"/>
                    <a:pt x="364" y="120"/>
                  </a:cubicBezTo>
                  <a:cubicBezTo>
                    <a:pt x="364" y="260"/>
                    <a:pt x="364" y="260"/>
                    <a:pt x="364" y="260"/>
                  </a:cubicBezTo>
                  <a:cubicBezTo>
                    <a:pt x="364" y="260"/>
                    <a:pt x="364" y="260"/>
                    <a:pt x="364" y="260"/>
                  </a:cubicBezTo>
                  <a:cubicBezTo>
                    <a:pt x="364" y="265"/>
                    <a:pt x="363" y="275"/>
                    <a:pt x="354" y="284"/>
                  </a:cubicBezTo>
                  <a:cubicBezTo>
                    <a:pt x="345" y="293"/>
                    <a:pt x="322" y="316"/>
                    <a:pt x="312" y="327"/>
                  </a:cubicBezTo>
                  <a:cubicBezTo>
                    <a:pt x="315" y="322"/>
                    <a:pt x="316" y="317"/>
                    <a:pt x="316" y="312"/>
                  </a:cubicBezTo>
                  <a:cubicBezTo>
                    <a:pt x="316" y="305"/>
                    <a:pt x="316" y="281"/>
                    <a:pt x="316" y="271"/>
                  </a:cubicBezTo>
                  <a:cubicBezTo>
                    <a:pt x="345" y="271"/>
                    <a:pt x="345" y="271"/>
                    <a:pt x="345" y="271"/>
                  </a:cubicBezTo>
                  <a:cubicBezTo>
                    <a:pt x="348" y="271"/>
                    <a:pt x="350" y="269"/>
                    <a:pt x="350" y="266"/>
                  </a:cubicBezTo>
                  <a:cubicBezTo>
                    <a:pt x="350" y="263"/>
                    <a:pt x="348" y="261"/>
                    <a:pt x="345" y="261"/>
                  </a:cubicBezTo>
                  <a:cubicBezTo>
                    <a:pt x="306" y="261"/>
                    <a:pt x="306" y="261"/>
                    <a:pt x="306" y="261"/>
                  </a:cubicBezTo>
                  <a:cubicBezTo>
                    <a:pt x="306" y="266"/>
                    <a:pt x="306" y="266"/>
                    <a:pt x="306" y="266"/>
                  </a:cubicBezTo>
                  <a:cubicBezTo>
                    <a:pt x="306" y="266"/>
                    <a:pt x="306" y="304"/>
                    <a:pt x="306" y="312"/>
                  </a:cubicBezTo>
                  <a:cubicBezTo>
                    <a:pt x="306" y="316"/>
                    <a:pt x="305" y="319"/>
                    <a:pt x="303" y="322"/>
                  </a:cubicBezTo>
                  <a:cubicBezTo>
                    <a:pt x="301" y="324"/>
                    <a:pt x="297" y="327"/>
                    <a:pt x="289" y="327"/>
                  </a:cubicBezTo>
                  <a:cubicBezTo>
                    <a:pt x="48" y="327"/>
                    <a:pt x="48" y="327"/>
                    <a:pt x="48" y="327"/>
                  </a:cubicBezTo>
                  <a:cubicBezTo>
                    <a:pt x="30" y="327"/>
                    <a:pt x="15" y="312"/>
                    <a:pt x="15" y="294"/>
                  </a:cubicBezTo>
                  <a:cubicBezTo>
                    <a:pt x="15" y="140"/>
                    <a:pt x="15" y="140"/>
                    <a:pt x="15" y="140"/>
                  </a:cubicBezTo>
                  <a:cubicBezTo>
                    <a:pt x="0" y="140"/>
                    <a:pt x="0" y="140"/>
                    <a:pt x="0" y="140"/>
                  </a:cubicBezTo>
                  <a:cubicBezTo>
                    <a:pt x="0" y="294"/>
                    <a:pt x="0" y="294"/>
                    <a:pt x="0" y="294"/>
                  </a:cubicBezTo>
                  <a:cubicBezTo>
                    <a:pt x="0" y="321"/>
                    <a:pt x="21" y="342"/>
                    <a:pt x="48" y="342"/>
                  </a:cubicBezTo>
                  <a:cubicBezTo>
                    <a:pt x="332" y="342"/>
                    <a:pt x="332" y="342"/>
                    <a:pt x="332" y="342"/>
                  </a:cubicBezTo>
                  <a:cubicBezTo>
                    <a:pt x="358" y="342"/>
                    <a:pt x="379" y="321"/>
                    <a:pt x="379" y="294"/>
                  </a:cubicBezTo>
                  <a:cubicBezTo>
                    <a:pt x="379" y="48"/>
                    <a:pt x="379" y="48"/>
                    <a:pt x="379" y="48"/>
                  </a:cubicBezTo>
                  <a:cubicBezTo>
                    <a:pt x="379" y="22"/>
                    <a:pt x="358" y="0"/>
                    <a:pt x="3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dirty="0">
                <a:cs typeface="Arial" panose="020B0604020202020204" pitchFamily="34" charset="0"/>
              </a:endParaRPr>
            </a:p>
          </p:txBody>
        </p:sp>
      </p:grpSp>
      <p:sp>
        <p:nvSpPr>
          <p:cNvPr id="56" name="TextBox 55"/>
          <p:cNvSpPr txBox="1"/>
          <p:nvPr/>
        </p:nvSpPr>
        <p:spPr>
          <a:xfrm>
            <a:off x="1152655" y="3154514"/>
            <a:ext cx="4608000" cy="384043"/>
          </a:xfrm>
          <a:prstGeom prst="rect">
            <a:avLst/>
          </a:prstGeom>
          <a:noFill/>
        </p:spPr>
        <p:txBody>
          <a:bodyPr wrap="square" lIns="0" tIns="0" rIns="0" bIns="0" rtlCol="0" anchor="ctr">
            <a:noAutofit/>
          </a:bodyPr>
          <a:lstStyle/>
          <a:p>
            <a:pPr>
              <a:spcBef>
                <a:spcPts val="400"/>
              </a:spcBef>
            </a:pPr>
            <a:r>
              <a:rPr lang="nl-NL" sz="1333" dirty="0">
                <a:cs typeface="Arial" pitchFamily="34" charset="0"/>
              </a:rPr>
              <a:t>Panelbron Inwonerspanel Soest online panel</a:t>
            </a:r>
          </a:p>
          <a:p>
            <a:pPr>
              <a:spcBef>
                <a:spcPts val="400"/>
              </a:spcBef>
            </a:pPr>
            <a:r>
              <a:rPr lang="nl-NL" sz="1333" dirty="0">
                <a:cs typeface="Arial" pitchFamily="34" charset="0"/>
              </a:rPr>
              <a:t>Open link via sociale media</a:t>
            </a:r>
          </a:p>
        </p:txBody>
      </p:sp>
      <p:sp>
        <p:nvSpPr>
          <p:cNvPr id="57" name="TextBox 56"/>
          <p:cNvSpPr txBox="1"/>
          <p:nvPr/>
        </p:nvSpPr>
        <p:spPr>
          <a:xfrm>
            <a:off x="6995950" y="1675846"/>
            <a:ext cx="4703904" cy="384043"/>
          </a:xfrm>
          <a:prstGeom prst="rect">
            <a:avLst/>
          </a:prstGeom>
          <a:noFill/>
        </p:spPr>
        <p:txBody>
          <a:bodyPr wrap="square" lIns="0" tIns="0" rIns="0" bIns="0" rtlCol="0" anchor="t">
            <a:noAutofit/>
          </a:bodyPr>
          <a:lstStyle/>
          <a:p>
            <a:pPr>
              <a:spcBef>
                <a:spcPts val="400"/>
              </a:spcBef>
            </a:pPr>
            <a:r>
              <a:rPr lang="nl-NL" sz="1333" dirty="0">
                <a:cs typeface="Arial" pitchFamily="34" charset="0"/>
              </a:rPr>
              <a:t>Kwantitatief:</a:t>
            </a:r>
          </a:p>
          <a:p>
            <a:pPr marL="285750" indent="-285750">
              <a:spcBef>
                <a:spcPts val="400"/>
              </a:spcBef>
              <a:buFont typeface="Wingdings" panose="05000000000000000000" pitchFamily="2" charset="2"/>
              <a:buChar char="§"/>
            </a:pPr>
            <a:r>
              <a:rPr lang="nl-NL" sz="1333" dirty="0">
                <a:cs typeface="Arial" pitchFamily="34" charset="0"/>
              </a:rPr>
              <a:t>Omwonenden Gemeente Soest, 18+ </a:t>
            </a:r>
          </a:p>
          <a:p>
            <a:pPr marL="285750" indent="-285750">
              <a:spcBef>
                <a:spcPts val="400"/>
              </a:spcBef>
              <a:buFont typeface="Wingdings" panose="05000000000000000000" pitchFamily="2" charset="2"/>
              <a:buChar char="§"/>
            </a:pPr>
            <a:r>
              <a:rPr lang="nl-NL" sz="1333" dirty="0">
                <a:cs typeface="Arial" pitchFamily="34" charset="0"/>
              </a:rPr>
              <a:t>Man: 54 % Vrouw: 46%</a:t>
            </a:r>
          </a:p>
        </p:txBody>
      </p:sp>
      <p:pic>
        <p:nvPicPr>
          <p:cNvPr id="65" name="Picture 64">
            <a:extLst>
              <a:ext uri="{FF2B5EF4-FFF2-40B4-BE49-F238E27FC236}">
                <a16:creationId xmlns:a16="http://schemas.microsoft.com/office/drawing/2014/main" xmlns="" id="{EA3BE8D9-C600-4625-AEFD-A8037DB7A87E}"/>
              </a:ext>
            </a:extLst>
          </p:cNvPr>
          <p:cNvPicPr>
            <a:picLocks noChangeAspect="1"/>
          </p:cNvPicPr>
          <p:nvPr/>
        </p:nvPicPr>
        <p:blipFill>
          <a:blip r:embed="rId3"/>
          <a:stretch>
            <a:fillRect/>
          </a:stretch>
        </p:blipFill>
        <p:spPr>
          <a:xfrm>
            <a:off x="396890" y="2943853"/>
            <a:ext cx="721340" cy="721340"/>
          </a:xfrm>
          <a:prstGeom prst="rect">
            <a:avLst/>
          </a:prstGeom>
        </p:spPr>
      </p:pic>
      <p:pic>
        <p:nvPicPr>
          <p:cNvPr id="4" name="Picture 3">
            <a:extLst>
              <a:ext uri="{FF2B5EF4-FFF2-40B4-BE49-F238E27FC236}">
                <a16:creationId xmlns:a16="http://schemas.microsoft.com/office/drawing/2014/main" xmlns="" id="{336C69AA-04EF-4FF5-80F0-330B1E388D8C}"/>
              </a:ext>
            </a:extLst>
          </p:cNvPr>
          <p:cNvPicPr/>
          <p:nvPr/>
        </p:nvPicPr>
        <p:blipFill>
          <a:blip r:embed="rId4"/>
          <a:stretch>
            <a:fillRect/>
          </a:stretch>
        </p:blipFill>
        <p:spPr>
          <a:xfrm>
            <a:off x="5502914" y="2984017"/>
            <a:ext cx="5724525" cy="3162300"/>
          </a:xfrm>
          <a:prstGeom prst="rect">
            <a:avLst/>
          </a:prstGeom>
        </p:spPr>
      </p:pic>
    </p:spTree>
    <p:extLst>
      <p:ext uri="{BB962C8B-B14F-4D97-AF65-F5344CB8AC3E}">
        <p14:creationId xmlns:p14="http://schemas.microsoft.com/office/powerpoint/2010/main" val="3536398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6DA05D-D64A-4EBE-9317-F801F53754D6}"/>
              </a:ext>
            </a:extLst>
          </p:cNvPr>
          <p:cNvSpPr>
            <a:spLocks noGrp="1"/>
          </p:cNvSpPr>
          <p:nvPr>
            <p:ph type="title"/>
          </p:nvPr>
        </p:nvSpPr>
        <p:spPr>
          <a:xfrm>
            <a:off x="550862" y="691333"/>
            <a:ext cx="11641137" cy="341632"/>
          </a:xfrm>
        </p:spPr>
        <p:txBody>
          <a:bodyPr/>
          <a:lstStyle/>
          <a:p>
            <a:r>
              <a:rPr lang="nl-NL" sz="2400" dirty="0"/>
              <a:t>Ipsos stelt de bescherming van respondentgegevens centraal   </a:t>
            </a:r>
          </a:p>
        </p:txBody>
      </p:sp>
      <p:sp>
        <p:nvSpPr>
          <p:cNvPr id="3" name="Text Placeholder 2">
            <a:extLst>
              <a:ext uri="{FF2B5EF4-FFF2-40B4-BE49-F238E27FC236}">
                <a16:creationId xmlns:a16="http://schemas.microsoft.com/office/drawing/2014/main" xmlns="" id="{228238BA-05DD-4997-926B-53312CEDAD23}"/>
              </a:ext>
            </a:extLst>
          </p:cNvPr>
          <p:cNvSpPr>
            <a:spLocks noGrp="1"/>
          </p:cNvSpPr>
          <p:nvPr>
            <p:ph type="body" sz="quarter" idx="14"/>
          </p:nvPr>
        </p:nvSpPr>
        <p:spPr>
          <a:xfrm>
            <a:off x="550863" y="1698624"/>
            <a:ext cx="8565841" cy="4310289"/>
          </a:xfrm>
        </p:spPr>
        <p:txBody>
          <a:bodyPr/>
          <a:lstStyle/>
          <a:p>
            <a:r>
              <a:rPr lang="nl-NL" sz="1200" dirty="0"/>
              <a:t>Al het huidige onderzoek dat Ipsos uitvoert doen we niet alleen op basis van bestaande wetgeving, maar ook op basis van de richtlijnen en bepalingen van ICC/</a:t>
            </a:r>
            <a:r>
              <a:rPr lang="nl-NL" sz="1200" dirty="0" err="1"/>
              <a:t>Esomar</a:t>
            </a:r>
            <a:r>
              <a:rPr lang="nl-NL" sz="1200" dirty="0"/>
              <a:t> International Code on Market, Opinion </a:t>
            </a:r>
            <a:r>
              <a:rPr lang="nl-NL" sz="1200" dirty="0" err="1"/>
              <a:t>and</a:t>
            </a:r>
            <a:r>
              <a:rPr lang="nl-NL" sz="1200" dirty="0"/>
              <a:t> </a:t>
            </a:r>
            <a:r>
              <a:rPr lang="nl-NL" sz="1200" dirty="0" err="1"/>
              <a:t>Social</a:t>
            </a:r>
            <a:r>
              <a:rPr lang="nl-NL" sz="1200" dirty="0"/>
              <a:t> Research </a:t>
            </a:r>
            <a:r>
              <a:rPr lang="nl-NL" sz="1200" dirty="0" err="1"/>
              <a:t>and</a:t>
            </a:r>
            <a:r>
              <a:rPr lang="nl-NL" sz="1200" dirty="0"/>
              <a:t> Data Analytics (https://www.esomar.org/what-we-do/code-guidelines) en de </a:t>
            </a:r>
            <a:r>
              <a:rPr lang="nl-NL" sz="1200" dirty="0" err="1"/>
              <a:t>Esomar’s</a:t>
            </a:r>
            <a:r>
              <a:rPr lang="nl-NL" sz="1200" dirty="0"/>
              <a:t> Data </a:t>
            </a:r>
            <a:r>
              <a:rPr lang="nl-NL" sz="1200" dirty="0" err="1"/>
              <a:t>Protection</a:t>
            </a:r>
            <a:r>
              <a:rPr lang="nl-NL" sz="1200" dirty="0"/>
              <a:t> Checklist (https://www.esomar.org/what-we-do/code-guidelines/esomar-data-protection-checklist). Bepaling (EU) 2016/679, ofwel de Algemene Verordening Gegevensbescherming (AVG), is een nadere stap ten behoeve van de bescherming van de rechten van respondenten. Deze bescherming is in overeenstemming met Ipsos’ zakelijke behoeften als bedrijf, waarbij robuuste maatregelen voor databescherming het uitgangspunt zijn, om vertrouwen en zekerheid te creëren zodat respondenten hun gegevens aan Ipsos kunnen verstrekken.  </a:t>
            </a:r>
          </a:p>
          <a:p>
            <a:endParaRPr lang="nl-NL" sz="1200" dirty="0"/>
          </a:p>
          <a:p>
            <a:r>
              <a:rPr lang="nl-NL" sz="1200" dirty="0"/>
              <a:t>Om te voldoen aan de belangrijke regelgevende en wettelijke bepalingen van de AVG, heeft Ipsos verschillende maatregelen getroffen om naleving van de AVG te realiseren en verdere regels voor beheer en toezicht omtrent databescherming in te stellen:  </a:t>
            </a:r>
          </a:p>
          <a:p>
            <a:pPr lvl="1"/>
            <a:r>
              <a:rPr lang="nl-NL" sz="1200" dirty="0"/>
              <a:t>Ipsos heeft een Privacy Programma opgezet gericht op naleving van de AVG per 25 mei 2018. </a:t>
            </a:r>
          </a:p>
          <a:p>
            <a:pPr lvl="1"/>
            <a:r>
              <a:rPr lang="nl-NL" sz="1200" dirty="0"/>
              <a:t>Ipsos heeft een Global Chief Privacy </a:t>
            </a:r>
            <a:r>
              <a:rPr lang="nl-NL" sz="1200" dirty="0" err="1"/>
              <a:t>Officer</a:t>
            </a:r>
            <a:r>
              <a:rPr lang="nl-NL" sz="1200" dirty="0"/>
              <a:t> aangesteld en zet een netwerk op met verantwoordelijke medewerkers voor regionale of lokale databescherming in al zijn vestigingen. </a:t>
            </a:r>
          </a:p>
          <a:p>
            <a:pPr lvl="1"/>
            <a:r>
              <a:rPr lang="nl-NL" sz="1200" dirty="0"/>
              <a:t>Ipsos hanteert al verschillende processen, zoals een privacy procedure, op basis van ISO 20252 en ISO 27001.</a:t>
            </a:r>
          </a:p>
          <a:p>
            <a:pPr lvl="1"/>
            <a:r>
              <a:rPr lang="nl-NL" sz="1200" dirty="0"/>
              <a:t>Ipsos hanteert procedures en contractuele bepalingen die zijn ingesteld om ervoor te zorgen dat alle medewerkers en personen die diensten verlenen persoonlijke gegevens vertrouwelijk behandelen.   </a:t>
            </a:r>
          </a:p>
          <a:p>
            <a:pPr lvl="3"/>
            <a:endParaRPr lang="nl-NL" dirty="0"/>
          </a:p>
          <a:p>
            <a:r>
              <a:rPr lang="nl-NL" sz="1200" dirty="0"/>
              <a:t>Een van de bepalingen van de AVG is dat de respondenten enige informatie gegeven moet worden over de verwerking van de data, in een beknopte, heldere, goed begrijpelijke en laagdrempelige vorm voordat Ipsos hun toestemming kan krijgen om aan de studie mee te werken (Artikel 12 en 13 van AVG). Dergelijke vereisten kunnen een negatieve invloed hebben op de respons op een onderzoek en dus op de kosten, maar vormen geen belemmering om de studie te laten doorgaan. </a:t>
            </a:r>
          </a:p>
          <a:p>
            <a:endParaRPr lang="nl-NL" sz="1200" dirty="0"/>
          </a:p>
          <a:p>
            <a:r>
              <a:rPr lang="nl-NL" sz="1200" dirty="0"/>
              <a:t>In die gevallen waarin de klant Ipsos persoonlijke gegevens aanlevert ten behoeve van het onderzoek, gaat Ipsos ervan uit dat deze persoonlijke gegevens geschikt zijn en zijn verkregen in overeenstemming met de bepalingen van de AVG. Indien dat niet zo is, zou dat voor ons een belemmering kunnen zijn om het onderzoek uit te kunnen voeren. </a:t>
            </a:r>
          </a:p>
        </p:txBody>
      </p:sp>
      <p:pic>
        <p:nvPicPr>
          <p:cNvPr id="5" name="Picture 4">
            <a:extLst>
              <a:ext uri="{FF2B5EF4-FFF2-40B4-BE49-F238E27FC236}">
                <a16:creationId xmlns:a16="http://schemas.microsoft.com/office/drawing/2014/main" xmlns="" id="{CDBB5FE3-9564-42B6-A8A3-239BCC6476A9}"/>
              </a:ext>
            </a:extLst>
          </p:cNvPr>
          <p:cNvPicPr>
            <a:picLocks noChangeAspect="1"/>
          </p:cNvPicPr>
          <p:nvPr/>
        </p:nvPicPr>
        <p:blipFill>
          <a:blip r:embed="rId3"/>
          <a:stretch>
            <a:fillRect/>
          </a:stretch>
        </p:blipFill>
        <p:spPr>
          <a:xfrm>
            <a:off x="9294736" y="1957747"/>
            <a:ext cx="2475191" cy="3792041"/>
          </a:xfrm>
          <a:prstGeom prst="rect">
            <a:avLst/>
          </a:prstGeom>
        </p:spPr>
      </p:pic>
    </p:spTree>
    <p:extLst>
      <p:ext uri="{BB962C8B-B14F-4D97-AF65-F5344CB8AC3E}">
        <p14:creationId xmlns:p14="http://schemas.microsoft.com/office/powerpoint/2010/main" val="1007388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417D0-C6FB-4C36-9516-D7DC77ACCD8A}"/>
              </a:ext>
            </a:extLst>
          </p:cNvPr>
          <p:cNvSpPr>
            <a:spLocks noGrp="1"/>
          </p:cNvSpPr>
          <p:nvPr>
            <p:ph type="title"/>
          </p:nvPr>
        </p:nvSpPr>
        <p:spPr/>
        <p:txBody>
          <a:bodyPr/>
          <a:lstStyle/>
          <a:p>
            <a:endParaRPr lang="nl-NL" dirty="0"/>
          </a:p>
        </p:txBody>
      </p:sp>
      <p:sp>
        <p:nvSpPr>
          <p:cNvPr id="3" name="Text Placeholder 2">
            <a:extLst>
              <a:ext uri="{FF2B5EF4-FFF2-40B4-BE49-F238E27FC236}">
                <a16:creationId xmlns:a16="http://schemas.microsoft.com/office/drawing/2014/main" xmlns="" id="{73E2DA42-B9E8-4501-8973-1B8BDC73C62A}"/>
              </a:ext>
            </a:extLst>
          </p:cNvPr>
          <p:cNvSpPr>
            <a:spLocks noGrp="1"/>
          </p:cNvSpPr>
          <p:nvPr>
            <p:ph type="body" sz="quarter" idx="4294967295"/>
          </p:nvPr>
        </p:nvSpPr>
        <p:spPr>
          <a:xfrm>
            <a:off x="550863" y="218394"/>
            <a:ext cx="10845356" cy="347662"/>
          </a:xfrm>
          <a:prstGeom prst="rect">
            <a:avLst/>
          </a:prstGeom>
        </p:spPr>
        <p:txBody>
          <a:bodyPr/>
          <a:lstStyle/>
          <a:p>
            <a:endParaRPr lang="nl-NL" dirty="0"/>
          </a:p>
        </p:txBody>
      </p:sp>
      <p:sp>
        <p:nvSpPr>
          <p:cNvPr id="4" name="Rectangle 3">
            <a:extLst>
              <a:ext uri="{FF2B5EF4-FFF2-40B4-BE49-F238E27FC236}">
                <a16:creationId xmlns:a16="http://schemas.microsoft.com/office/drawing/2014/main" xmlns="" id="{A2A3A79E-C229-4603-879E-742894D3E66C}"/>
              </a:ext>
            </a:extLst>
          </p:cNvPr>
          <p:cNvSpPr/>
          <p:nvPr/>
        </p:nvSpPr>
        <p:spPr>
          <a:xfrm>
            <a:off x="0" y="0"/>
            <a:ext cx="1219361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CF98574-CCF9-4C87-AC7E-B55A4B079E53}"/>
              </a:ext>
            </a:extLst>
          </p:cNvPr>
          <p:cNvSpPr/>
          <p:nvPr/>
        </p:nvSpPr>
        <p:spPr>
          <a:xfrm>
            <a:off x="3311912" y="2895387"/>
            <a:ext cx="5590309" cy="1117229"/>
          </a:xfrm>
          <a:prstGeom prst="rect">
            <a:avLst/>
          </a:prstGeom>
        </p:spPr>
        <p:txBody>
          <a:bodyPr wrap="square">
            <a:spAutoFit/>
          </a:bodyPr>
          <a:lstStyle/>
          <a:p>
            <a:pPr lvl="0" algn="ctr" defTabSz="924282">
              <a:lnSpc>
                <a:spcPct val="90000"/>
              </a:lnSpc>
              <a:spcBef>
                <a:spcPts val="408"/>
              </a:spcBef>
              <a:defRPr/>
            </a:pPr>
            <a:r>
              <a:rPr lang="nl-NL" sz="7200" b="1" dirty="0">
                <a:solidFill>
                  <a:prstClr val="white"/>
                </a:solidFill>
                <a:latin typeface="Aharoni" panose="02010803020104030203" pitchFamily="2" charset="-79"/>
                <a:cs typeface="Aharoni" panose="02010803020104030203" pitchFamily="2" charset="-79"/>
              </a:rPr>
              <a:t>DANK </a:t>
            </a:r>
            <a:r>
              <a:rPr lang="nl-NL" sz="7200" b="1" dirty="0">
                <a:solidFill>
                  <a:srgbClr val="149291"/>
                </a:solidFill>
                <a:latin typeface="Aharoni" panose="02010803020104030203" pitchFamily="2" charset="-79"/>
                <a:cs typeface="Aharoni" panose="02010803020104030203" pitchFamily="2" charset="-79"/>
              </a:rPr>
              <a:t>U</a:t>
            </a:r>
          </a:p>
        </p:txBody>
      </p:sp>
    </p:spTree>
    <p:extLst>
      <p:ext uri="{BB962C8B-B14F-4D97-AF65-F5344CB8AC3E}">
        <p14:creationId xmlns:p14="http://schemas.microsoft.com/office/powerpoint/2010/main" val="100259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spcBef>
                <a:spcPts val="400"/>
              </a:spcBef>
            </a:pPr>
            <a:r>
              <a:rPr lang="nl-NL" dirty="0"/>
              <a:t>Onderzoeksresultaten</a:t>
            </a:r>
          </a:p>
        </p:txBody>
      </p:sp>
      <p:pic>
        <p:nvPicPr>
          <p:cNvPr id="3" name="Picture 2">
            <a:extLst>
              <a:ext uri="{FF2B5EF4-FFF2-40B4-BE49-F238E27FC236}">
                <a16:creationId xmlns:a16="http://schemas.microsoft.com/office/drawing/2014/main" xmlns="" id="{31D3E041-9581-4156-BE39-4AD642C46D02}"/>
              </a:ext>
            </a:extLst>
          </p:cNvPr>
          <p:cNvPicPr>
            <a:picLocks noChangeAspect="1"/>
          </p:cNvPicPr>
          <p:nvPr/>
        </p:nvPicPr>
        <p:blipFill>
          <a:blip r:embed="rId3"/>
          <a:stretch>
            <a:fillRect/>
          </a:stretch>
        </p:blipFill>
        <p:spPr>
          <a:xfrm>
            <a:off x="11396219" y="6334371"/>
            <a:ext cx="473276" cy="432000"/>
          </a:xfrm>
          <a:prstGeom prst="rect">
            <a:avLst/>
          </a:prstGeom>
        </p:spPr>
      </p:pic>
      <p:sp>
        <p:nvSpPr>
          <p:cNvPr id="4" name="TextBox 3">
            <a:extLst>
              <a:ext uri="{FF2B5EF4-FFF2-40B4-BE49-F238E27FC236}">
                <a16:creationId xmlns:a16="http://schemas.microsoft.com/office/drawing/2014/main" xmlns="" id="{79ABE1C9-FC1A-40BA-97F2-B96E13C03835}"/>
              </a:ext>
            </a:extLst>
          </p:cNvPr>
          <p:cNvSpPr txBox="1"/>
          <p:nvPr/>
        </p:nvSpPr>
        <p:spPr>
          <a:xfrm>
            <a:off x="11686919" y="6415193"/>
            <a:ext cx="409584" cy="317340"/>
          </a:xfrm>
          <a:prstGeom prst="rect">
            <a:avLst/>
          </a:prstGeom>
        </p:spPr>
        <p:txBody>
          <a:bodyPr vert="horz" wrap="none" lIns="0" tIns="0" rIns="0" bIns="0" rtlCol="0" anchor="b">
            <a:normAutofit/>
          </a:bodyPr>
          <a:lstStyle/>
          <a:p>
            <a:pPr marL="0" algn="r" defTabSz="1232361" rtl="0" eaLnBrk="1" latinLnBrk="0" hangingPunct="1">
              <a:lnSpc>
                <a:spcPct val="85000"/>
              </a:lnSpc>
              <a:spcBef>
                <a:spcPts val="272"/>
              </a:spcBef>
            </a:pPr>
            <a:fld id="{01990C03-C3A3-48FE-AF6D-3AE397C89625}" type="slidenum">
              <a:rPr lang="nl-NL" sz="1000" kern="1200" noProof="0" smtClean="0">
                <a:solidFill>
                  <a:schemeClr val="accent2"/>
                </a:solidFill>
                <a:latin typeface="+mn-lt"/>
                <a:ea typeface="+mn-ea"/>
                <a:cs typeface="+mn-cs"/>
              </a:rPr>
              <a:pPr marL="0" algn="r" defTabSz="1232361" rtl="0" eaLnBrk="1" latinLnBrk="0" hangingPunct="1">
                <a:lnSpc>
                  <a:spcPct val="85000"/>
                </a:lnSpc>
                <a:spcBef>
                  <a:spcPts val="272"/>
                </a:spcBef>
              </a:pPr>
              <a:t>3</a:t>
            </a:fld>
            <a:endParaRPr lang="nl-NL" sz="1000" kern="1200" noProof="0" dirty="0">
              <a:solidFill>
                <a:schemeClr val="accent2"/>
              </a:solidFill>
              <a:latin typeface="+mn-lt"/>
              <a:ea typeface="+mn-ea"/>
              <a:cs typeface="+mn-cs"/>
            </a:endParaRPr>
          </a:p>
        </p:txBody>
      </p:sp>
      <p:sp>
        <p:nvSpPr>
          <p:cNvPr id="5" name="Rectangle 4">
            <a:extLst>
              <a:ext uri="{FF2B5EF4-FFF2-40B4-BE49-F238E27FC236}">
                <a16:creationId xmlns:a16="http://schemas.microsoft.com/office/drawing/2014/main" xmlns="" id="{1F9896E8-1A1F-4078-8B7E-C390A8355E47}"/>
              </a:ext>
            </a:extLst>
          </p:cNvPr>
          <p:cNvSpPr/>
          <p:nvPr/>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accent2"/>
                </a:solidFill>
              </a:rPr>
              <a:t>© Ipsos 2019</a:t>
            </a:r>
          </a:p>
        </p:txBody>
      </p:sp>
    </p:spTree>
    <p:extLst>
      <p:ext uri="{BB962C8B-B14F-4D97-AF65-F5344CB8AC3E}">
        <p14:creationId xmlns:p14="http://schemas.microsoft.com/office/powerpoint/2010/main" val="1612229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xmlns="" id="{98F7992E-AEB0-402C-BD9D-6670B73E16BA}"/>
              </a:ext>
            </a:extLst>
          </p:cNvPr>
          <p:cNvPicPr>
            <a:picLocks noGrp="1" noChangeAspect="1"/>
          </p:cNvPicPr>
          <p:nvPr>
            <p:ph type="pic" sz="quarter" idx="12"/>
          </p:nvPr>
        </p:nvPicPr>
        <p:blipFill rotWithShape="1">
          <a:blip r:embed="rId3"/>
          <a:srcRect l="22985" r="27065"/>
          <a:stretch/>
        </p:blipFill>
        <p:spPr>
          <a:xfrm>
            <a:off x="6087623" y="-2"/>
            <a:ext cx="6104378" cy="6870359"/>
          </a:xfrm>
        </p:spPr>
      </p:pic>
      <p:sp>
        <p:nvSpPr>
          <p:cNvPr id="3" name="Title 2">
            <a:extLst>
              <a:ext uri="{FF2B5EF4-FFF2-40B4-BE49-F238E27FC236}">
                <a16:creationId xmlns:a16="http://schemas.microsoft.com/office/drawing/2014/main" xmlns="" id="{AECDE46F-1A2F-498E-97EE-0A361D347F1A}"/>
              </a:ext>
            </a:extLst>
          </p:cNvPr>
          <p:cNvSpPr>
            <a:spLocks noGrp="1"/>
          </p:cNvSpPr>
          <p:nvPr>
            <p:ph type="ctrTitle"/>
          </p:nvPr>
        </p:nvSpPr>
        <p:spPr/>
        <p:txBody>
          <a:bodyPr/>
          <a:lstStyle/>
          <a:p>
            <a:r>
              <a:rPr lang="nl-NL" dirty="0"/>
              <a:t>Waardering, toevoegingen en mogelijke vervangingen</a:t>
            </a:r>
          </a:p>
        </p:txBody>
      </p:sp>
      <p:sp>
        <p:nvSpPr>
          <p:cNvPr id="5" name="Freeform: Shape 4">
            <a:extLst>
              <a:ext uri="{FF2B5EF4-FFF2-40B4-BE49-F238E27FC236}">
                <a16:creationId xmlns:a16="http://schemas.microsoft.com/office/drawing/2014/main" xmlns="" id="{4A0FB8B9-5021-4574-8B3C-F8757139EFE0}"/>
              </a:ext>
            </a:extLst>
          </p:cNvPr>
          <p:cNvSpPr/>
          <p:nvPr/>
        </p:nvSpPr>
        <p:spPr>
          <a:xfrm flipH="1">
            <a:off x="6076471" y="0"/>
            <a:ext cx="2014749" cy="6858000"/>
          </a:xfrm>
          <a:custGeom>
            <a:avLst/>
            <a:gdLst>
              <a:gd name="connsiteX0" fmla="*/ 2014749 w 2014749"/>
              <a:gd name="connsiteY0" fmla="*/ 0 h 6858000"/>
              <a:gd name="connsiteX1" fmla="*/ 1714499 w 2014749"/>
              <a:gd name="connsiteY1" fmla="*/ 0 h 6858000"/>
              <a:gd name="connsiteX2" fmla="*/ 0 w 2014749"/>
              <a:gd name="connsiteY2" fmla="*/ 6858000 h 6858000"/>
              <a:gd name="connsiteX3" fmla="*/ 300250 w 2014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014749" h="6858000">
                <a:moveTo>
                  <a:pt x="2014749" y="0"/>
                </a:moveTo>
                <a:lnTo>
                  <a:pt x="1714499" y="0"/>
                </a:lnTo>
                <a:lnTo>
                  <a:pt x="0" y="6858000"/>
                </a:lnTo>
                <a:lnTo>
                  <a:pt x="300250" y="6858000"/>
                </a:lnTo>
                <a:close/>
              </a:path>
            </a:pathLst>
          </a:custGeom>
          <a:solidFill>
            <a:schemeClr val="tx1">
              <a:lumMod val="85000"/>
              <a:lumOff val="1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E0C346C9-6EBE-42A8-A780-B0A61024D253}"/>
              </a:ext>
            </a:extLst>
          </p:cNvPr>
          <p:cNvPicPr>
            <a:picLocks noChangeAspect="1"/>
          </p:cNvPicPr>
          <p:nvPr/>
        </p:nvPicPr>
        <p:blipFill>
          <a:blip r:embed="rId4"/>
          <a:stretch>
            <a:fillRect/>
          </a:stretch>
        </p:blipFill>
        <p:spPr>
          <a:xfrm>
            <a:off x="11396219" y="6334371"/>
            <a:ext cx="473276" cy="432000"/>
          </a:xfrm>
          <a:prstGeom prst="rect">
            <a:avLst/>
          </a:prstGeom>
        </p:spPr>
      </p:pic>
      <p:sp>
        <p:nvSpPr>
          <p:cNvPr id="15" name="Rectangle 14">
            <a:extLst>
              <a:ext uri="{FF2B5EF4-FFF2-40B4-BE49-F238E27FC236}">
                <a16:creationId xmlns:a16="http://schemas.microsoft.com/office/drawing/2014/main" xmlns="" id="{296ADDEB-C396-400E-96A1-FCAE49CDCE33}"/>
              </a:ext>
            </a:extLst>
          </p:cNvPr>
          <p:cNvSpPr/>
          <p:nvPr/>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4256762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674031"/>
          </a:xfrm>
        </p:spPr>
        <p:txBody>
          <a:bodyPr/>
          <a:lstStyle/>
          <a:p>
            <a:r>
              <a:rPr lang="nl-NL" sz="2400" dirty="0"/>
              <a:t>Het groen en de cultuurhistorie waaronder de holle Dalweg, de Soesterengweg en de akkers van de Eng moeten behouden blijven</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p:txBody>
          <a:bodyPr/>
          <a:lstStyle/>
          <a:p>
            <a:r>
              <a:rPr lang="nl-NL" dirty="0">
                <a:sym typeface="Wingdings" pitchFamily="2" charset="2"/>
              </a:rPr>
              <a:t>Panelleden waarderen het Gezondheidscentrum (resp. 58% en 44%), het gemeentehuis (resp. 50% en 33%), de zorgwoningen (resp. 48% en 35%) en het Raadhuisplein (resp. 25% en 12%) significant meer dan respondenten die hebben deelgenomen via de open link.</a:t>
            </a:r>
          </a:p>
          <a:p>
            <a:endParaRPr lang="nl-NL" dirty="0">
              <a:sym typeface="Wingdings" pitchFamily="2" charset="2"/>
            </a:endParaRPr>
          </a:p>
          <a:p>
            <a:endParaRPr lang="nl-NL"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8" name="Text Placeholder 7">
            <a:extLst>
              <a:ext uri="{FF2B5EF4-FFF2-40B4-BE49-F238E27FC236}">
                <a16:creationId xmlns:a16="http://schemas.microsoft.com/office/drawing/2014/main" xmlns="" id="{4AE022CD-49F5-4333-AF55-B50DF0BC6CF7}"/>
              </a:ext>
            </a:extLst>
          </p:cNvPr>
          <p:cNvSpPr>
            <a:spLocks noGrp="1"/>
          </p:cNvSpPr>
          <p:nvPr>
            <p:ph type="body" sz="quarter" idx="18"/>
          </p:nvPr>
        </p:nvSpPr>
        <p:spPr/>
        <p:txBody>
          <a:bodyPr/>
          <a:lstStyle/>
          <a:p>
            <a:r>
              <a:rPr lang="nl-NL" dirty="0"/>
              <a:t>Q1: Wat waardeert u en wilt u zeker behouden in het huidige Dalweggebied tussen de Beukenlaan en de Albert Cuyplaan en de Molenstraat en de </a:t>
            </a:r>
            <a:r>
              <a:rPr lang="nl-NL" dirty="0" err="1"/>
              <a:t>Talmalaan</a:t>
            </a:r>
            <a:r>
              <a:rPr lang="nl-NL" dirty="0"/>
              <a:t>? </a:t>
            </a:r>
          </a:p>
          <a:p>
            <a:r>
              <a:rPr lang="nl-NL" i="1" dirty="0"/>
              <a:t>Basis: alle respondenten (n=493) *Groene cirkels geven significante verschillen aan</a:t>
            </a:r>
          </a:p>
        </p:txBody>
      </p:sp>
      <p:pic>
        <p:nvPicPr>
          <p:cNvPr id="6" name="Picture 5">
            <a:extLst>
              <a:ext uri="{FF2B5EF4-FFF2-40B4-BE49-F238E27FC236}">
                <a16:creationId xmlns:a16="http://schemas.microsoft.com/office/drawing/2014/main" xmlns="" id="{1EDE4572-18E9-4981-8BAE-98FE7105E00D}"/>
              </a:ext>
            </a:extLst>
          </p:cNvPr>
          <p:cNvPicPr/>
          <p:nvPr>
            <p:extLst/>
          </p:nvPr>
        </p:nvPicPr>
        <p:blipFill>
          <a:blip r:embed="rId3"/>
          <a:stretch>
            <a:fillRect/>
          </a:stretch>
        </p:blipFill>
        <p:spPr>
          <a:xfrm>
            <a:off x="550862" y="2083171"/>
            <a:ext cx="10743909" cy="4199408"/>
          </a:xfrm>
          <a:prstGeom prst="rect">
            <a:avLst/>
          </a:prstGeom>
        </p:spPr>
      </p:pic>
      <p:sp>
        <p:nvSpPr>
          <p:cNvPr id="11" name="Oval 10">
            <a:extLst>
              <a:ext uri="{FF2B5EF4-FFF2-40B4-BE49-F238E27FC236}">
                <a16:creationId xmlns:a16="http://schemas.microsoft.com/office/drawing/2014/main" xmlns="" id="{78FAD9EE-D19A-4CA8-861C-C309A31D5551}"/>
              </a:ext>
            </a:extLst>
          </p:cNvPr>
          <p:cNvSpPr/>
          <p:nvPr/>
        </p:nvSpPr>
        <p:spPr bwMode="gray">
          <a:xfrm>
            <a:off x="6697014" y="2857334"/>
            <a:ext cx="363891" cy="161874"/>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12" name="Oval 11">
            <a:extLst>
              <a:ext uri="{FF2B5EF4-FFF2-40B4-BE49-F238E27FC236}">
                <a16:creationId xmlns:a16="http://schemas.microsoft.com/office/drawing/2014/main" xmlns="" id="{ECE4E34A-5541-47DF-92D8-09282BE5CF6C}"/>
              </a:ext>
            </a:extLst>
          </p:cNvPr>
          <p:cNvSpPr/>
          <p:nvPr/>
        </p:nvSpPr>
        <p:spPr bwMode="gray">
          <a:xfrm>
            <a:off x="6611785" y="3031742"/>
            <a:ext cx="363891" cy="161874"/>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13" name="Oval 12">
            <a:extLst>
              <a:ext uri="{FF2B5EF4-FFF2-40B4-BE49-F238E27FC236}">
                <a16:creationId xmlns:a16="http://schemas.microsoft.com/office/drawing/2014/main" xmlns="" id="{3054B6C4-9ABC-402B-8AF1-FF0BF4BB89DA}"/>
              </a:ext>
            </a:extLst>
          </p:cNvPr>
          <p:cNvSpPr/>
          <p:nvPr/>
        </p:nvSpPr>
        <p:spPr bwMode="gray">
          <a:xfrm>
            <a:off x="6247894" y="4142187"/>
            <a:ext cx="363891" cy="161874"/>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14" name="Oval 13">
            <a:extLst>
              <a:ext uri="{FF2B5EF4-FFF2-40B4-BE49-F238E27FC236}">
                <a16:creationId xmlns:a16="http://schemas.microsoft.com/office/drawing/2014/main" xmlns="" id="{1F0DEEEE-C600-4BFF-A4A5-08868A854344}"/>
              </a:ext>
            </a:extLst>
          </p:cNvPr>
          <p:cNvSpPr/>
          <p:nvPr/>
        </p:nvSpPr>
        <p:spPr bwMode="gray">
          <a:xfrm>
            <a:off x="6563552" y="3224225"/>
            <a:ext cx="363891" cy="161874"/>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483589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674031"/>
          </a:xfrm>
        </p:spPr>
        <p:txBody>
          <a:bodyPr/>
          <a:lstStyle/>
          <a:p>
            <a:r>
              <a:rPr lang="nl-NL" sz="2400" dirty="0"/>
              <a:t>Het Slakkenhuis en het blauwe kunstwerk hoeven niet behouden te blijven, vindt een meerderheid (resp. 58% en 57%)</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p:txBody>
          <a:bodyPr/>
          <a:lstStyle/>
          <a:p>
            <a:r>
              <a:rPr lang="nl-NL" dirty="0">
                <a:sym typeface="Wingdings" pitchFamily="2" charset="2"/>
              </a:rPr>
              <a:t>Het blauwe kunstwerk wordt minder gewaardeerd door respondenten die jonger zijn dan 50 jaar (65% &amp; 62%) dan respondenten van 65 jaar en ouder (48%).</a:t>
            </a:r>
            <a:endParaRPr lang="nl-NL"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8" name="Text Placeholder 7">
            <a:extLst>
              <a:ext uri="{FF2B5EF4-FFF2-40B4-BE49-F238E27FC236}">
                <a16:creationId xmlns:a16="http://schemas.microsoft.com/office/drawing/2014/main" xmlns="" id="{4AE022CD-49F5-4333-AF55-B50DF0BC6CF7}"/>
              </a:ext>
            </a:extLst>
          </p:cNvPr>
          <p:cNvSpPr>
            <a:spLocks noGrp="1"/>
          </p:cNvSpPr>
          <p:nvPr>
            <p:ph type="body" sz="quarter" idx="18"/>
          </p:nvPr>
        </p:nvSpPr>
        <p:spPr/>
        <p:txBody>
          <a:bodyPr/>
          <a:lstStyle/>
          <a:p>
            <a:r>
              <a:rPr lang="nl-NL" dirty="0"/>
              <a:t>Q2: Wat waardeert u minder en hoeft niet behouden te worden in het huidige Dalweggebied? </a:t>
            </a:r>
          </a:p>
          <a:p>
            <a:r>
              <a:rPr lang="nl-NL" i="1" dirty="0"/>
              <a:t>Basis: alle respondenten (n=493) *Groene cirkels geven significante verschillen aan</a:t>
            </a:r>
          </a:p>
        </p:txBody>
      </p:sp>
      <p:pic>
        <p:nvPicPr>
          <p:cNvPr id="7" name="Picture 6">
            <a:extLst>
              <a:ext uri="{FF2B5EF4-FFF2-40B4-BE49-F238E27FC236}">
                <a16:creationId xmlns:a16="http://schemas.microsoft.com/office/drawing/2014/main" xmlns="" id="{77214017-2269-42C6-967D-C7665906B35E}"/>
              </a:ext>
            </a:extLst>
          </p:cNvPr>
          <p:cNvPicPr/>
          <p:nvPr>
            <p:extLst/>
          </p:nvPr>
        </p:nvPicPr>
        <p:blipFill>
          <a:blip r:embed="rId3"/>
          <a:stretch>
            <a:fillRect/>
          </a:stretch>
        </p:blipFill>
        <p:spPr>
          <a:xfrm>
            <a:off x="5703888" y="2760496"/>
            <a:ext cx="6286500" cy="2809875"/>
          </a:xfrm>
          <a:prstGeom prst="rect">
            <a:avLst/>
          </a:prstGeom>
        </p:spPr>
      </p:pic>
      <p:pic>
        <p:nvPicPr>
          <p:cNvPr id="10" name="Picture 9">
            <a:extLst>
              <a:ext uri="{FF2B5EF4-FFF2-40B4-BE49-F238E27FC236}">
                <a16:creationId xmlns:a16="http://schemas.microsoft.com/office/drawing/2014/main" xmlns="" id="{3F03D73A-4C95-4E36-9E46-E5E2266FE9E4}"/>
              </a:ext>
            </a:extLst>
          </p:cNvPr>
          <p:cNvPicPr/>
          <p:nvPr>
            <p:extLst/>
          </p:nvPr>
        </p:nvPicPr>
        <p:blipFill>
          <a:blip r:embed="rId4"/>
          <a:stretch>
            <a:fillRect/>
          </a:stretch>
        </p:blipFill>
        <p:spPr>
          <a:xfrm>
            <a:off x="369721" y="2408071"/>
            <a:ext cx="6543675" cy="3162300"/>
          </a:xfrm>
          <a:prstGeom prst="rect">
            <a:avLst/>
          </a:prstGeom>
        </p:spPr>
      </p:pic>
      <p:sp>
        <p:nvSpPr>
          <p:cNvPr id="9" name="Oval 8">
            <a:extLst>
              <a:ext uri="{FF2B5EF4-FFF2-40B4-BE49-F238E27FC236}">
                <a16:creationId xmlns:a16="http://schemas.microsoft.com/office/drawing/2014/main" xmlns="" id="{BF0A4D82-72BA-4DAF-BC8B-A38018BE0268}"/>
              </a:ext>
            </a:extLst>
          </p:cNvPr>
          <p:cNvSpPr/>
          <p:nvPr/>
        </p:nvSpPr>
        <p:spPr bwMode="gray">
          <a:xfrm>
            <a:off x="7250466" y="3019208"/>
            <a:ext cx="363891" cy="161874"/>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11" name="Oval 10">
            <a:extLst>
              <a:ext uri="{FF2B5EF4-FFF2-40B4-BE49-F238E27FC236}">
                <a16:creationId xmlns:a16="http://schemas.microsoft.com/office/drawing/2014/main" xmlns="" id="{9DC29FFA-6642-4806-AC38-77D643B7142B}"/>
              </a:ext>
            </a:extLst>
          </p:cNvPr>
          <p:cNvSpPr/>
          <p:nvPr/>
        </p:nvSpPr>
        <p:spPr bwMode="gray">
          <a:xfrm>
            <a:off x="8270378" y="3100145"/>
            <a:ext cx="363891" cy="161874"/>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58781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674031"/>
          </a:xfrm>
        </p:spPr>
        <p:txBody>
          <a:bodyPr/>
          <a:lstStyle/>
          <a:p>
            <a:r>
              <a:rPr lang="nl-NL" sz="2400" dirty="0"/>
              <a:t>Daghoreca/koffiegelegenheid wordt momenteel door 41% gemist in het Dalweggebied </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p:txBody>
          <a:bodyPr/>
          <a:lstStyle/>
          <a:p>
            <a:r>
              <a:rPr lang="nl-NL" dirty="0">
                <a:sym typeface="Wingdings" pitchFamily="2" charset="2"/>
              </a:rPr>
              <a:t>Panelleden missen een VVV informatiepunt significant vaker dan respondenten die hebben deelgenomen via de open link (33% vs. 22%).</a:t>
            </a:r>
          </a:p>
          <a:p>
            <a:r>
              <a:rPr lang="nl-NL" dirty="0">
                <a:sym typeface="Wingdings" pitchFamily="2" charset="2"/>
              </a:rPr>
              <a:t>Respondenten die hebben deelgenomen via de open link zouden liever zien dat woningen worden toegevoegd in het Dalweggebied dan panelleden (32% vs. 18%) en missen avondhoreca meer (30% vs. 17%).</a:t>
            </a:r>
          </a:p>
          <a:p>
            <a:r>
              <a:rPr lang="nl-NL" dirty="0">
                <a:sym typeface="Wingdings" pitchFamily="2" charset="2"/>
              </a:rPr>
              <a:t>Het zijn vooral de respondenten onder de 35 jaar die groen (45%) en een buitenspeelgelegenheid voor jongeren en ouderen (42%) missen. </a:t>
            </a: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8" name="Text Placeholder 7">
            <a:extLst>
              <a:ext uri="{FF2B5EF4-FFF2-40B4-BE49-F238E27FC236}">
                <a16:creationId xmlns:a16="http://schemas.microsoft.com/office/drawing/2014/main" xmlns="" id="{4AE022CD-49F5-4333-AF55-B50DF0BC6CF7}"/>
              </a:ext>
            </a:extLst>
          </p:cNvPr>
          <p:cNvSpPr>
            <a:spLocks noGrp="1"/>
          </p:cNvSpPr>
          <p:nvPr>
            <p:ph type="body" sz="quarter" idx="18"/>
          </p:nvPr>
        </p:nvSpPr>
        <p:spPr/>
        <p:txBody>
          <a:bodyPr/>
          <a:lstStyle/>
          <a:p>
            <a:r>
              <a:rPr lang="nl-NL" dirty="0"/>
              <a:t>Q3: Wat zou u graag willen toevoegen of wat mist u in het Dalweggebied? </a:t>
            </a:r>
          </a:p>
          <a:p>
            <a:r>
              <a:rPr lang="nl-NL" i="1" dirty="0"/>
              <a:t>Basis: alle respondenten (n=493) * Groene cirkels geven significante verschillen aan</a:t>
            </a:r>
          </a:p>
        </p:txBody>
      </p:sp>
      <p:grpSp>
        <p:nvGrpSpPr>
          <p:cNvPr id="7" name="Groupe 224">
            <a:extLst>
              <a:ext uri="{FF2B5EF4-FFF2-40B4-BE49-F238E27FC236}">
                <a16:creationId xmlns:a16="http://schemas.microsoft.com/office/drawing/2014/main" xmlns="" id="{190EDB6C-2EC5-4869-949D-9C6FB3360B8C}"/>
              </a:ext>
            </a:extLst>
          </p:cNvPr>
          <p:cNvGrpSpPr>
            <a:grpSpLocks noChangeAspect="1"/>
          </p:cNvGrpSpPr>
          <p:nvPr/>
        </p:nvGrpSpPr>
        <p:grpSpPr>
          <a:xfrm>
            <a:off x="10848158" y="1152898"/>
            <a:ext cx="555366" cy="519245"/>
            <a:chOff x="4016376" y="4271963"/>
            <a:chExt cx="781050" cy="730250"/>
          </a:xfrm>
        </p:grpSpPr>
        <p:sp>
          <p:nvSpPr>
            <p:cNvPr id="9" name="Freeform 181">
              <a:extLst>
                <a:ext uri="{FF2B5EF4-FFF2-40B4-BE49-F238E27FC236}">
                  <a16:creationId xmlns:a16="http://schemas.microsoft.com/office/drawing/2014/main" xmlns="" id="{1577A1A2-EDE1-4798-8CEB-A6B32F1BE398}"/>
                </a:ext>
              </a:extLst>
            </p:cNvPr>
            <p:cNvSpPr>
              <a:spLocks/>
            </p:cNvSpPr>
            <p:nvPr/>
          </p:nvSpPr>
          <p:spPr bwMode="auto">
            <a:xfrm>
              <a:off x="4254501" y="4475163"/>
              <a:ext cx="287338" cy="136525"/>
            </a:xfrm>
            <a:custGeom>
              <a:avLst/>
              <a:gdLst>
                <a:gd name="T0" fmla="*/ 68 w 68"/>
                <a:gd name="T1" fmla="*/ 32 h 32"/>
                <a:gd name="T2" fmla="*/ 68 w 68"/>
                <a:gd name="T3" fmla="*/ 16 h 32"/>
                <a:gd name="T4" fmla="*/ 34 w 68"/>
                <a:gd name="T5" fmla="*/ 0 h 32"/>
                <a:gd name="T6" fmla="*/ 0 w 68"/>
                <a:gd name="T7" fmla="*/ 16 h 32"/>
                <a:gd name="T8" fmla="*/ 0 w 68"/>
                <a:gd name="T9" fmla="*/ 32 h 32"/>
              </a:gdLst>
              <a:ahLst/>
              <a:cxnLst>
                <a:cxn ang="0">
                  <a:pos x="T0" y="T1"/>
                </a:cxn>
                <a:cxn ang="0">
                  <a:pos x="T2" y="T3"/>
                </a:cxn>
                <a:cxn ang="0">
                  <a:pos x="T4" y="T5"/>
                </a:cxn>
                <a:cxn ang="0">
                  <a:pos x="T6" y="T7"/>
                </a:cxn>
                <a:cxn ang="0">
                  <a:pos x="T8" y="T9"/>
                </a:cxn>
              </a:cxnLst>
              <a:rect l="0" t="0" r="r" b="b"/>
              <a:pathLst>
                <a:path w="68" h="32">
                  <a:moveTo>
                    <a:pt x="68" y="32"/>
                  </a:moveTo>
                  <a:cubicBezTo>
                    <a:pt x="68" y="16"/>
                    <a:pt x="68" y="16"/>
                    <a:pt x="68" y="16"/>
                  </a:cubicBezTo>
                  <a:cubicBezTo>
                    <a:pt x="68" y="5"/>
                    <a:pt x="45" y="0"/>
                    <a:pt x="34" y="0"/>
                  </a:cubicBezTo>
                  <a:cubicBezTo>
                    <a:pt x="23" y="0"/>
                    <a:pt x="0" y="5"/>
                    <a:pt x="0" y="16"/>
                  </a:cubicBezTo>
                  <a:cubicBezTo>
                    <a:pt x="0" y="32"/>
                    <a:pt x="0" y="32"/>
                    <a:pt x="0" y="32"/>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182">
              <a:extLst>
                <a:ext uri="{FF2B5EF4-FFF2-40B4-BE49-F238E27FC236}">
                  <a16:creationId xmlns:a16="http://schemas.microsoft.com/office/drawing/2014/main" xmlns="" id="{D95E78F9-0454-4BDD-9A33-CC1B46E42D72}"/>
                </a:ext>
              </a:extLst>
            </p:cNvPr>
            <p:cNvSpPr>
              <a:spLocks/>
            </p:cNvSpPr>
            <p:nvPr/>
          </p:nvSpPr>
          <p:spPr bwMode="auto">
            <a:xfrm>
              <a:off x="4338638" y="4271963"/>
              <a:ext cx="119063" cy="152400"/>
            </a:xfrm>
            <a:custGeom>
              <a:avLst/>
              <a:gdLst>
                <a:gd name="T0" fmla="*/ 14 w 28"/>
                <a:gd name="T1" fmla="*/ 36 h 36"/>
                <a:gd name="T2" fmla="*/ 28 w 28"/>
                <a:gd name="T3" fmla="*/ 21 h 36"/>
                <a:gd name="T4" fmla="*/ 28 w 28"/>
                <a:gd name="T5" fmla="*/ 16 h 36"/>
                <a:gd name="T6" fmla="*/ 14 w 28"/>
                <a:gd name="T7" fmla="*/ 0 h 36"/>
                <a:gd name="T8" fmla="*/ 0 w 28"/>
                <a:gd name="T9" fmla="*/ 16 h 36"/>
                <a:gd name="T10" fmla="*/ 0 w 28"/>
                <a:gd name="T11" fmla="*/ 21 h 36"/>
                <a:gd name="T12" fmla="*/ 14 w 2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8" h="36">
                  <a:moveTo>
                    <a:pt x="14" y="36"/>
                  </a:moveTo>
                  <a:cubicBezTo>
                    <a:pt x="22" y="36"/>
                    <a:pt x="28" y="29"/>
                    <a:pt x="28" y="21"/>
                  </a:cubicBezTo>
                  <a:cubicBezTo>
                    <a:pt x="28" y="16"/>
                    <a:pt x="28" y="16"/>
                    <a:pt x="28" y="16"/>
                  </a:cubicBezTo>
                  <a:cubicBezTo>
                    <a:pt x="28" y="7"/>
                    <a:pt x="22" y="0"/>
                    <a:pt x="14" y="0"/>
                  </a:cubicBezTo>
                  <a:cubicBezTo>
                    <a:pt x="6" y="0"/>
                    <a:pt x="0" y="7"/>
                    <a:pt x="0" y="16"/>
                  </a:cubicBezTo>
                  <a:cubicBezTo>
                    <a:pt x="0" y="21"/>
                    <a:pt x="0" y="21"/>
                    <a:pt x="0" y="21"/>
                  </a:cubicBezTo>
                  <a:cubicBezTo>
                    <a:pt x="0" y="29"/>
                    <a:pt x="6" y="36"/>
                    <a:pt x="14" y="3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Freeform 183">
              <a:extLst>
                <a:ext uri="{FF2B5EF4-FFF2-40B4-BE49-F238E27FC236}">
                  <a16:creationId xmlns:a16="http://schemas.microsoft.com/office/drawing/2014/main" xmlns="" id="{7204819A-5F0E-4E18-81F6-78855167DF14}"/>
                </a:ext>
              </a:extLst>
            </p:cNvPr>
            <p:cNvSpPr>
              <a:spLocks/>
            </p:cNvSpPr>
            <p:nvPr/>
          </p:nvSpPr>
          <p:spPr bwMode="auto">
            <a:xfrm>
              <a:off x="4084638" y="4322763"/>
              <a:ext cx="119063" cy="152400"/>
            </a:xfrm>
            <a:custGeom>
              <a:avLst/>
              <a:gdLst>
                <a:gd name="T0" fmla="*/ 14 w 28"/>
                <a:gd name="T1" fmla="*/ 36 h 36"/>
                <a:gd name="T2" fmla="*/ 0 w 28"/>
                <a:gd name="T3" fmla="*/ 21 h 36"/>
                <a:gd name="T4" fmla="*/ 0 w 28"/>
                <a:gd name="T5" fmla="*/ 15 h 36"/>
                <a:gd name="T6" fmla="*/ 14 w 28"/>
                <a:gd name="T7" fmla="*/ 0 h 36"/>
                <a:gd name="T8" fmla="*/ 28 w 28"/>
                <a:gd name="T9" fmla="*/ 15 h 36"/>
                <a:gd name="T10" fmla="*/ 28 w 28"/>
                <a:gd name="T11" fmla="*/ 21 h 36"/>
                <a:gd name="T12" fmla="*/ 14 w 2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8" h="36">
                  <a:moveTo>
                    <a:pt x="14" y="36"/>
                  </a:moveTo>
                  <a:cubicBezTo>
                    <a:pt x="6" y="36"/>
                    <a:pt x="0" y="29"/>
                    <a:pt x="0" y="21"/>
                  </a:cubicBezTo>
                  <a:cubicBezTo>
                    <a:pt x="0" y="15"/>
                    <a:pt x="0" y="15"/>
                    <a:pt x="0" y="15"/>
                  </a:cubicBezTo>
                  <a:cubicBezTo>
                    <a:pt x="0" y="7"/>
                    <a:pt x="6" y="0"/>
                    <a:pt x="14" y="0"/>
                  </a:cubicBezTo>
                  <a:cubicBezTo>
                    <a:pt x="22" y="0"/>
                    <a:pt x="28" y="7"/>
                    <a:pt x="28" y="15"/>
                  </a:cubicBezTo>
                  <a:cubicBezTo>
                    <a:pt x="28" y="21"/>
                    <a:pt x="28" y="21"/>
                    <a:pt x="28" y="21"/>
                  </a:cubicBezTo>
                  <a:cubicBezTo>
                    <a:pt x="28" y="29"/>
                    <a:pt x="22" y="36"/>
                    <a:pt x="14" y="3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184">
              <a:extLst>
                <a:ext uri="{FF2B5EF4-FFF2-40B4-BE49-F238E27FC236}">
                  <a16:creationId xmlns:a16="http://schemas.microsoft.com/office/drawing/2014/main" xmlns="" id="{E5DB1693-A60C-4C8C-83B3-EF450BAC0E72}"/>
                </a:ext>
              </a:extLst>
            </p:cNvPr>
            <p:cNvSpPr>
              <a:spLocks/>
            </p:cNvSpPr>
            <p:nvPr/>
          </p:nvSpPr>
          <p:spPr bwMode="auto">
            <a:xfrm>
              <a:off x="4016376" y="4525963"/>
              <a:ext cx="296863" cy="476250"/>
            </a:xfrm>
            <a:custGeom>
              <a:avLst/>
              <a:gdLst>
                <a:gd name="T0" fmla="*/ 56 w 70"/>
                <a:gd name="T1" fmla="*/ 112 h 112"/>
                <a:gd name="T2" fmla="*/ 44 w 70"/>
                <a:gd name="T3" fmla="*/ 76 h 112"/>
                <a:gd name="T4" fmla="*/ 20 w 70"/>
                <a:gd name="T5" fmla="*/ 76 h 112"/>
                <a:gd name="T6" fmla="*/ 0 w 70"/>
                <a:gd name="T7" fmla="*/ 56 h 112"/>
                <a:gd name="T8" fmla="*/ 0 w 70"/>
                <a:gd name="T9" fmla="*/ 12 h 112"/>
                <a:gd name="T10" fmla="*/ 12 w 70"/>
                <a:gd name="T11" fmla="*/ 0 h 112"/>
                <a:gd name="T12" fmla="*/ 24 w 70"/>
                <a:gd name="T13" fmla="*/ 0 h 112"/>
                <a:gd name="T14" fmla="*/ 44 w 70"/>
                <a:gd name="T15" fmla="*/ 20 h 112"/>
                <a:gd name="T16" fmla="*/ 68 w 70"/>
                <a:gd name="T17" fmla="*/ 20 h 112"/>
                <a:gd name="T18" fmla="*/ 56 w 70"/>
                <a:gd name="T19" fmla="*/ 36 h 112"/>
                <a:gd name="T20" fmla="*/ 32 w 70"/>
                <a:gd name="T21" fmla="*/ 36 h 112"/>
                <a:gd name="T22" fmla="*/ 16 w 70"/>
                <a:gd name="T23" fmla="*/ 2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12">
                  <a:moveTo>
                    <a:pt x="56" y="112"/>
                  </a:moveTo>
                  <a:cubicBezTo>
                    <a:pt x="44" y="76"/>
                    <a:pt x="44" y="76"/>
                    <a:pt x="44" y="76"/>
                  </a:cubicBezTo>
                  <a:cubicBezTo>
                    <a:pt x="20" y="76"/>
                    <a:pt x="20" y="76"/>
                    <a:pt x="20" y="76"/>
                  </a:cubicBezTo>
                  <a:cubicBezTo>
                    <a:pt x="9" y="76"/>
                    <a:pt x="0" y="67"/>
                    <a:pt x="0" y="56"/>
                  </a:cubicBezTo>
                  <a:cubicBezTo>
                    <a:pt x="0" y="12"/>
                    <a:pt x="0" y="12"/>
                    <a:pt x="0" y="12"/>
                  </a:cubicBezTo>
                  <a:cubicBezTo>
                    <a:pt x="0" y="5"/>
                    <a:pt x="5" y="0"/>
                    <a:pt x="12" y="0"/>
                  </a:cubicBezTo>
                  <a:cubicBezTo>
                    <a:pt x="24" y="0"/>
                    <a:pt x="24" y="0"/>
                    <a:pt x="24" y="0"/>
                  </a:cubicBezTo>
                  <a:cubicBezTo>
                    <a:pt x="44" y="20"/>
                    <a:pt x="44" y="20"/>
                    <a:pt x="44" y="20"/>
                  </a:cubicBezTo>
                  <a:cubicBezTo>
                    <a:pt x="68" y="20"/>
                    <a:pt x="68" y="20"/>
                    <a:pt x="68" y="20"/>
                  </a:cubicBezTo>
                  <a:cubicBezTo>
                    <a:pt x="68" y="20"/>
                    <a:pt x="70" y="36"/>
                    <a:pt x="56" y="36"/>
                  </a:cubicBezTo>
                  <a:cubicBezTo>
                    <a:pt x="48" y="36"/>
                    <a:pt x="32" y="36"/>
                    <a:pt x="32" y="36"/>
                  </a:cubicBezTo>
                  <a:cubicBezTo>
                    <a:pt x="16" y="20"/>
                    <a:pt x="16" y="20"/>
                    <a:pt x="16" y="2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185">
              <a:extLst>
                <a:ext uri="{FF2B5EF4-FFF2-40B4-BE49-F238E27FC236}">
                  <a16:creationId xmlns:a16="http://schemas.microsoft.com/office/drawing/2014/main" xmlns="" id="{0438DFB3-01EF-476C-8D7D-E1489A6AC453}"/>
                </a:ext>
              </a:extLst>
            </p:cNvPr>
            <p:cNvSpPr>
              <a:spLocks/>
            </p:cNvSpPr>
            <p:nvPr/>
          </p:nvSpPr>
          <p:spPr bwMode="auto">
            <a:xfrm>
              <a:off x="4135438" y="4662488"/>
              <a:ext cx="203200" cy="339725"/>
            </a:xfrm>
            <a:custGeom>
              <a:avLst/>
              <a:gdLst>
                <a:gd name="T0" fmla="*/ 0 w 48"/>
                <a:gd name="T1" fmla="*/ 0 h 80"/>
                <a:gd name="T2" fmla="*/ 0 w 48"/>
                <a:gd name="T3" fmla="*/ 20 h 80"/>
                <a:gd name="T4" fmla="*/ 17 w 48"/>
                <a:gd name="T5" fmla="*/ 20 h 80"/>
                <a:gd name="T6" fmla="*/ 32 w 48"/>
                <a:gd name="T7" fmla="*/ 28 h 80"/>
                <a:gd name="T8" fmla="*/ 48 w 48"/>
                <a:gd name="T9" fmla="*/ 80 h 80"/>
              </a:gdLst>
              <a:ahLst/>
              <a:cxnLst>
                <a:cxn ang="0">
                  <a:pos x="T0" y="T1"/>
                </a:cxn>
                <a:cxn ang="0">
                  <a:pos x="T2" y="T3"/>
                </a:cxn>
                <a:cxn ang="0">
                  <a:pos x="T4" y="T5"/>
                </a:cxn>
                <a:cxn ang="0">
                  <a:pos x="T6" y="T7"/>
                </a:cxn>
                <a:cxn ang="0">
                  <a:pos x="T8" y="T9"/>
                </a:cxn>
              </a:cxnLst>
              <a:rect l="0" t="0" r="r" b="b"/>
              <a:pathLst>
                <a:path w="48" h="80">
                  <a:moveTo>
                    <a:pt x="0" y="0"/>
                  </a:moveTo>
                  <a:cubicBezTo>
                    <a:pt x="0" y="20"/>
                    <a:pt x="0" y="20"/>
                    <a:pt x="0" y="20"/>
                  </a:cubicBezTo>
                  <a:cubicBezTo>
                    <a:pt x="17" y="20"/>
                    <a:pt x="17" y="20"/>
                    <a:pt x="17" y="20"/>
                  </a:cubicBezTo>
                  <a:cubicBezTo>
                    <a:pt x="24" y="20"/>
                    <a:pt x="30" y="22"/>
                    <a:pt x="32" y="28"/>
                  </a:cubicBezTo>
                  <a:cubicBezTo>
                    <a:pt x="48" y="80"/>
                    <a:pt x="48" y="80"/>
                    <a:pt x="48" y="8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Freeform 186">
              <a:extLst>
                <a:ext uri="{FF2B5EF4-FFF2-40B4-BE49-F238E27FC236}">
                  <a16:creationId xmlns:a16="http://schemas.microsoft.com/office/drawing/2014/main" xmlns="" id="{297300DB-1415-4458-88E3-36A6D28BE098}"/>
                </a:ext>
              </a:extLst>
            </p:cNvPr>
            <p:cNvSpPr>
              <a:spLocks/>
            </p:cNvSpPr>
            <p:nvPr/>
          </p:nvSpPr>
          <p:spPr bwMode="auto">
            <a:xfrm>
              <a:off x="4627563" y="4322763"/>
              <a:ext cx="119063" cy="152400"/>
            </a:xfrm>
            <a:custGeom>
              <a:avLst/>
              <a:gdLst>
                <a:gd name="T0" fmla="*/ 14 w 28"/>
                <a:gd name="T1" fmla="*/ 36 h 36"/>
                <a:gd name="T2" fmla="*/ 28 w 28"/>
                <a:gd name="T3" fmla="*/ 21 h 36"/>
                <a:gd name="T4" fmla="*/ 28 w 28"/>
                <a:gd name="T5" fmla="*/ 15 h 36"/>
                <a:gd name="T6" fmla="*/ 14 w 28"/>
                <a:gd name="T7" fmla="*/ 0 h 36"/>
                <a:gd name="T8" fmla="*/ 0 w 28"/>
                <a:gd name="T9" fmla="*/ 15 h 36"/>
                <a:gd name="T10" fmla="*/ 0 w 28"/>
                <a:gd name="T11" fmla="*/ 21 h 36"/>
                <a:gd name="T12" fmla="*/ 14 w 2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8" h="36">
                  <a:moveTo>
                    <a:pt x="14" y="36"/>
                  </a:moveTo>
                  <a:cubicBezTo>
                    <a:pt x="22" y="36"/>
                    <a:pt x="28" y="29"/>
                    <a:pt x="28" y="21"/>
                  </a:cubicBezTo>
                  <a:cubicBezTo>
                    <a:pt x="28" y="15"/>
                    <a:pt x="28" y="15"/>
                    <a:pt x="28" y="15"/>
                  </a:cubicBezTo>
                  <a:cubicBezTo>
                    <a:pt x="28" y="7"/>
                    <a:pt x="22" y="0"/>
                    <a:pt x="14" y="0"/>
                  </a:cubicBezTo>
                  <a:cubicBezTo>
                    <a:pt x="6" y="0"/>
                    <a:pt x="0" y="7"/>
                    <a:pt x="0" y="15"/>
                  </a:cubicBezTo>
                  <a:cubicBezTo>
                    <a:pt x="0" y="21"/>
                    <a:pt x="0" y="21"/>
                    <a:pt x="0" y="21"/>
                  </a:cubicBezTo>
                  <a:cubicBezTo>
                    <a:pt x="0" y="29"/>
                    <a:pt x="6" y="36"/>
                    <a:pt x="14" y="36"/>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87">
              <a:extLst>
                <a:ext uri="{FF2B5EF4-FFF2-40B4-BE49-F238E27FC236}">
                  <a16:creationId xmlns:a16="http://schemas.microsoft.com/office/drawing/2014/main" xmlns="" id="{E4A265CE-8D4C-4BE4-9AA8-6CE0230333E1}"/>
                </a:ext>
              </a:extLst>
            </p:cNvPr>
            <p:cNvSpPr>
              <a:spLocks/>
            </p:cNvSpPr>
            <p:nvPr/>
          </p:nvSpPr>
          <p:spPr bwMode="auto">
            <a:xfrm>
              <a:off x="4500563" y="4525963"/>
              <a:ext cx="296863" cy="476250"/>
            </a:xfrm>
            <a:custGeom>
              <a:avLst/>
              <a:gdLst>
                <a:gd name="T0" fmla="*/ 14 w 70"/>
                <a:gd name="T1" fmla="*/ 112 h 112"/>
                <a:gd name="T2" fmla="*/ 26 w 70"/>
                <a:gd name="T3" fmla="*/ 76 h 112"/>
                <a:gd name="T4" fmla="*/ 50 w 70"/>
                <a:gd name="T5" fmla="*/ 76 h 112"/>
                <a:gd name="T6" fmla="*/ 70 w 70"/>
                <a:gd name="T7" fmla="*/ 56 h 112"/>
                <a:gd name="T8" fmla="*/ 70 w 70"/>
                <a:gd name="T9" fmla="*/ 12 h 112"/>
                <a:gd name="T10" fmla="*/ 58 w 70"/>
                <a:gd name="T11" fmla="*/ 0 h 112"/>
                <a:gd name="T12" fmla="*/ 46 w 70"/>
                <a:gd name="T13" fmla="*/ 0 h 112"/>
                <a:gd name="T14" fmla="*/ 26 w 70"/>
                <a:gd name="T15" fmla="*/ 20 h 112"/>
                <a:gd name="T16" fmla="*/ 2 w 70"/>
                <a:gd name="T17" fmla="*/ 20 h 112"/>
                <a:gd name="T18" fmla="*/ 14 w 70"/>
                <a:gd name="T19" fmla="*/ 36 h 112"/>
                <a:gd name="T20" fmla="*/ 38 w 70"/>
                <a:gd name="T21" fmla="*/ 36 h 112"/>
                <a:gd name="T22" fmla="*/ 54 w 70"/>
                <a:gd name="T23" fmla="*/ 2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12">
                  <a:moveTo>
                    <a:pt x="14" y="112"/>
                  </a:moveTo>
                  <a:cubicBezTo>
                    <a:pt x="26" y="76"/>
                    <a:pt x="26" y="76"/>
                    <a:pt x="26" y="76"/>
                  </a:cubicBezTo>
                  <a:cubicBezTo>
                    <a:pt x="50" y="76"/>
                    <a:pt x="50" y="76"/>
                    <a:pt x="50" y="76"/>
                  </a:cubicBezTo>
                  <a:cubicBezTo>
                    <a:pt x="61" y="76"/>
                    <a:pt x="70" y="67"/>
                    <a:pt x="70" y="56"/>
                  </a:cubicBezTo>
                  <a:cubicBezTo>
                    <a:pt x="70" y="12"/>
                    <a:pt x="70" y="12"/>
                    <a:pt x="70" y="12"/>
                  </a:cubicBezTo>
                  <a:cubicBezTo>
                    <a:pt x="70" y="5"/>
                    <a:pt x="65" y="0"/>
                    <a:pt x="58" y="0"/>
                  </a:cubicBezTo>
                  <a:cubicBezTo>
                    <a:pt x="46" y="0"/>
                    <a:pt x="46" y="0"/>
                    <a:pt x="46" y="0"/>
                  </a:cubicBezTo>
                  <a:cubicBezTo>
                    <a:pt x="26" y="20"/>
                    <a:pt x="26" y="20"/>
                    <a:pt x="26" y="20"/>
                  </a:cubicBezTo>
                  <a:cubicBezTo>
                    <a:pt x="2" y="20"/>
                    <a:pt x="2" y="20"/>
                    <a:pt x="2" y="20"/>
                  </a:cubicBezTo>
                  <a:cubicBezTo>
                    <a:pt x="2" y="20"/>
                    <a:pt x="0" y="36"/>
                    <a:pt x="14" y="36"/>
                  </a:cubicBezTo>
                  <a:cubicBezTo>
                    <a:pt x="22" y="36"/>
                    <a:pt x="38" y="36"/>
                    <a:pt x="38" y="36"/>
                  </a:cubicBezTo>
                  <a:cubicBezTo>
                    <a:pt x="54" y="20"/>
                    <a:pt x="54" y="20"/>
                    <a:pt x="54" y="2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188">
              <a:extLst>
                <a:ext uri="{FF2B5EF4-FFF2-40B4-BE49-F238E27FC236}">
                  <a16:creationId xmlns:a16="http://schemas.microsoft.com/office/drawing/2014/main" xmlns="" id="{8F7A640F-4FA7-4447-A516-4A1FE0E6CAB0}"/>
                </a:ext>
              </a:extLst>
            </p:cNvPr>
            <p:cNvSpPr>
              <a:spLocks/>
            </p:cNvSpPr>
            <p:nvPr/>
          </p:nvSpPr>
          <p:spPr bwMode="auto">
            <a:xfrm>
              <a:off x="4475163" y="4662488"/>
              <a:ext cx="203200" cy="339725"/>
            </a:xfrm>
            <a:custGeom>
              <a:avLst/>
              <a:gdLst>
                <a:gd name="T0" fmla="*/ 48 w 48"/>
                <a:gd name="T1" fmla="*/ 0 h 80"/>
                <a:gd name="T2" fmla="*/ 48 w 48"/>
                <a:gd name="T3" fmla="*/ 20 h 80"/>
                <a:gd name="T4" fmla="*/ 31 w 48"/>
                <a:gd name="T5" fmla="*/ 20 h 80"/>
                <a:gd name="T6" fmla="*/ 16 w 48"/>
                <a:gd name="T7" fmla="*/ 28 h 80"/>
                <a:gd name="T8" fmla="*/ 0 w 48"/>
                <a:gd name="T9" fmla="*/ 80 h 80"/>
              </a:gdLst>
              <a:ahLst/>
              <a:cxnLst>
                <a:cxn ang="0">
                  <a:pos x="T0" y="T1"/>
                </a:cxn>
                <a:cxn ang="0">
                  <a:pos x="T2" y="T3"/>
                </a:cxn>
                <a:cxn ang="0">
                  <a:pos x="T4" y="T5"/>
                </a:cxn>
                <a:cxn ang="0">
                  <a:pos x="T6" y="T7"/>
                </a:cxn>
                <a:cxn ang="0">
                  <a:pos x="T8" y="T9"/>
                </a:cxn>
              </a:cxnLst>
              <a:rect l="0" t="0" r="r" b="b"/>
              <a:pathLst>
                <a:path w="48" h="80">
                  <a:moveTo>
                    <a:pt x="48" y="0"/>
                  </a:moveTo>
                  <a:cubicBezTo>
                    <a:pt x="48" y="20"/>
                    <a:pt x="48" y="20"/>
                    <a:pt x="48" y="20"/>
                  </a:cubicBezTo>
                  <a:cubicBezTo>
                    <a:pt x="31" y="20"/>
                    <a:pt x="31" y="20"/>
                    <a:pt x="31" y="20"/>
                  </a:cubicBezTo>
                  <a:cubicBezTo>
                    <a:pt x="24" y="20"/>
                    <a:pt x="18" y="22"/>
                    <a:pt x="16" y="28"/>
                  </a:cubicBezTo>
                  <a:cubicBezTo>
                    <a:pt x="0" y="80"/>
                    <a:pt x="0" y="80"/>
                    <a:pt x="0" y="8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89">
              <a:extLst>
                <a:ext uri="{FF2B5EF4-FFF2-40B4-BE49-F238E27FC236}">
                  <a16:creationId xmlns:a16="http://schemas.microsoft.com/office/drawing/2014/main" xmlns="" id="{905B07F3-7D50-48D6-822B-DF16306E1B22}"/>
                </a:ext>
              </a:extLst>
            </p:cNvPr>
            <p:cNvSpPr>
              <a:spLocks noChangeShapeType="1"/>
            </p:cNvSpPr>
            <p:nvPr/>
          </p:nvSpPr>
          <p:spPr bwMode="auto">
            <a:xfrm>
              <a:off x="4186238" y="4678363"/>
              <a:ext cx="441325"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pic>
        <p:nvPicPr>
          <p:cNvPr id="5" name="Picture 4">
            <a:extLst>
              <a:ext uri="{FF2B5EF4-FFF2-40B4-BE49-F238E27FC236}">
                <a16:creationId xmlns:a16="http://schemas.microsoft.com/office/drawing/2014/main" xmlns="" id="{1824BFAF-67E7-44FA-8262-2A6E519F601A}"/>
              </a:ext>
            </a:extLst>
          </p:cNvPr>
          <p:cNvPicPr/>
          <p:nvPr>
            <p:extLst/>
          </p:nvPr>
        </p:nvPicPr>
        <p:blipFill>
          <a:blip r:embed="rId3"/>
          <a:stretch>
            <a:fillRect/>
          </a:stretch>
        </p:blipFill>
        <p:spPr>
          <a:xfrm>
            <a:off x="-284163" y="2459038"/>
            <a:ext cx="7105651" cy="3524250"/>
          </a:xfrm>
          <a:prstGeom prst="rect">
            <a:avLst/>
          </a:prstGeom>
        </p:spPr>
      </p:pic>
      <p:pic>
        <p:nvPicPr>
          <p:cNvPr id="18" name="Picture 17">
            <a:extLst>
              <a:ext uri="{FF2B5EF4-FFF2-40B4-BE49-F238E27FC236}">
                <a16:creationId xmlns:a16="http://schemas.microsoft.com/office/drawing/2014/main" xmlns="" id="{B1406518-411D-430C-9C32-7EC1E495ADBB}"/>
              </a:ext>
            </a:extLst>
          </p:cNvPr>
          <p:cNvPicPr/>
          <p:nvPr>
            <p:extLst/>
          </p:nvPr>
        </p:nvPicPr>
        <p:blipFill>
          <a:blip r:embed="rId4"/>
          <a:stretch>
            <a:fillRect/>
          </a:stretch>
        </p:blipFill>
        <p:spPr>
          <a:xfrm>
            <a:off x="4291013" y="2459038"/>
            <a:ext cx="7105650" cy="3524250"/>
          </a:xfrm>
          <a:prstGeom prst="rect">
            <a:avLst/>
          </a:prstGeom>
        </p:spPr>
      </p:pic>
      <p:sp>
        <p:nvSpPr>
          <p:cNvPr id="21" name="Oval 20">
            <a:extLst>
              <a:ext uri="{FF2B5EF4-FFF2-40B4-BE49-F238E27FC236}">
                <a16:creationId xmlns:a16="http://schemas.microsoft.com/office/drawing/2014/main" xmlns="" id="{D732E118-09EE-4D0A-98C8-69596E81596C}"/>
              </a:ext>
            </a:extLst>
          </p:cNvPr>
          <p:cNvSpPr/>
          <p:nvPr/>
        </p:nvSpPr>
        <p:spPr bwMode="gray">
          <a:xfrm>
            <a:off x="3862136" y="5163696"/>
            <a:ext cx="321511" cy="217546"/>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22" name="Oval 21">
            <a:extLst>
              <a:ext uri="{FF2B5EF4-FFF2-40B4-BE49-F238E27FC236}">
                <a16:creationId xmlns:a16="http://schemas.microsoft.com/office/drawing/2014/main" xmlns="" id="{E7AAC78A-7623-43B2-8193-114B1EAA7F1E}"/>
              </a:ext>
            </a:extLst>
          </p:cNvPr>
          <p:cNvSpPr/>
          <p:nvPr/>
        </p:nvSpPr>
        <p:spPr bwMode="gray">
          <a:xfrm>
            <a:off x="8371318" y="2747520"/>
            <a:ext cx="287398" cy="217546"/>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
        <p:nvSpPr>
          <p:cNvPr id="23" name="Oval 22">
            <a:extLst>
              <a:ext uri="{FF2B5EF4-FFF2-40B4-BE49-F238E27FC236}">
                <a16:creationId xmlns:a16="http://schemas.microsoft.com/office/drawing/2014/main" xmlns="" id="{532DDC31-8F2A-4F0A-8B9D-40AB6AB4EE2C}"/>
              </a:ext>
            </a:extLst>
          </p:cNvPr>
          <p:cNvSpPr/>
          <p:nvPr/>
        </p:nvSpPr>
        <p:spPr bwMode="gray">
          <a:xfrm>
            <a:off x="3844780" y="4070022"/>
            <a:ext cx="287398" cy="128999"/>
          </a:xfrm>
          <a:prstGeom prst="ellipse">
            <a:avLst/>
          </a:prstGeom>
          <a:no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nl-NL"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7737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E72B721A-8584-4962-AC6E-C236DAC88FE7}"/>
              </a:ext>
            </a:extLst>
          </p:cNvPr>
          <p:cNvPicPr>
            <a:picLocks noGrp="1" noChangeAspect="1"/>
          </p:cNvPicPr>
          <p:nvPr>
            <p:ph type="pic" sz="quarter" idx="12"/>
          </p:nvPr>
        </p:nvPicPr>
        <p:blipFill rotWithShape="1">
          <a:blip r:embed="rId3"/>
          <a:srcRect l="40300" t="180" r="19236" b="-180"/>
          <a:stretch/>
        </p:blipFill>
        <p:spPr>
          <a:xfrm>
            <a:off x="8020045" y="-2"/>
            <a:ext cx="4171955" cy="6870359"/>
          </a:xfrm>
        </p:spPr>
      </p:pic>
      <p:sp>
        <p:nvSpPr>
          <p:cNvPr id="10" name="Title 9">
            <a:extLst>
              <a:ext uri="{FF2B5EF4-FFF2-40B4-BE49-F238E27FC236}">
                <a16:creationId xmlns:a16="http://schemas.microsoft.com/office/drawing/2014/main" xmlns="" id="{0B70BC5C-0E80-4E49-B921-71B323581894}"/>
              </a:ext>
            </a:extLst>
          </p:cNvPr>
          <p:cNvSpPr>
            <a:spLocks noGrp="1"/>
          </p:cNvSpPr>
          <p:nvPr>
            <p:ph type="ctrTitle"/>
          </p:nvPr>
        </p:nvSpPr>
        <p:spPr/>
        <p:txBody>
          <a:bodyPr>
            <a:normAutofit/>
          </a:bodyPr>
          <a:lstStyle/>
          <a:p>
            <a:r>
              <a:rPr lang="nl-NL" sz="2500"/>
              <a:t>Bereikbaarheid, toegankelijkheid, parkeergelegenheid en stallingsmogelijkheden</a:t>
            </a:r>
            <a:endParaRPr lang="nl-NL" sz="2500" dirty="0"/>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subTitle" idx="1"/>
          </p:nvPr>
        </p:nvSpPr>
        <p:spPr/>
        <p:txBody>
          <a:bodyPr/>
          <a:lstStyle/>
          <a:p>
            <a:r>
              <a:rPr lang="nl-NL" dirty="0"/>
              <a:t>Belangrijkste inzichten</a:t>
            </a:r>
          </a:p>
        </p:txBody>
      </p:sp>
      <p:pic>
        <p:nvPicPr>
          <p:cNvPr id="8" name="Picture 7">
            <a:extLst>
              <a:ext uri="{FF2B5EF4-FFF2-40B4-BE49-F238E27FC236}">
                <a16:creationId xmlns:a16="http://schemas.microsoft.com/office/drawing/2014/main" xmlns="" id="{955933B6-FC64-4866-9A7D-9690A68F24A9}"/>
              </a:ext>
            </a:extLst>
          </p:cNvPr>
          <p:cNvPicPr>
            <a:picLocks noChangeAspect="1"/>
          </p:cNvPicPr>
          <p:nvPr/>
        </p:nvPicPr>
        <p:blipFill>
          <a:blip r:embed="rId4"/>
          <a:stretch>
            <a:fillRect/>
          </a:stretch>
        </p:blipFill>
        <p:spPr>
          <a:xfrm>
            <a:off x="11396219" y="6334371"/>
            <a:ext cx="473276" cy="432000"/>
          </a:xfrm>
          <a:prstGeom prst="rect">
            <a:avLst/>
          </a:prstGeom>
        </p:spPr>
      </p:pic>
      <p:sp>
        <p:nvSpPr>
          <p:cNvPr id="9" name="Freeform: Shape 8">
            <a:extLst>
              <a:ext uri="{FF2B5EF4-FFF2-40B4-BE49-F238E27FC236}">
                <a16:creationId xmlns:a16="http://schemas.microsoft.com/office/drawing/2014/main" xmlns="" id="{7E150BB9-31B7-4FFE-B32F-6341D192CD19}"/>
              </a:ext>
            </a:extLst>
          </p:cNvPr>
          <p:cNvSpPr/>
          <p:nvPr/>
        </p:nvSpPr>
        <p:spPr>
          <a:xfrm flipV="1">
            <a:off x="6327390" y="-3"/>
            <a:ext cx="3138169" cy="6858001"/>
          </a:xfrm>
          <a:custGeom>
            <a:avLst/>
            <a:gdLst>
              <a:gd name="connsiteX0" fmla="*/ 1674821 w 3138169"/>
              <a:gd name="connsiteY0" fmla="*/ 6895933 h 6895933"/>
              <a:gd name="connsiteX1" fmla="*/ 1954180 w 3138169"/>
              <a:gd name="connsiteY1" fmla="*/ 6895933 h 6895933"/>
              <a:gd name="connsiteX2" fmla="*/ 3138169 w 3138169"/>
              <a:gd name="connsiteY2" fmla="*/ 0 h 6895933"/>
              <a:gd name="connsiteX3" fmla="*/ 0 w 3138169"/>
              <a:gd name="connsiteY3" fmla="*/ 0 h 6895933"/>
              <a:gd name="connsiteX4" fmla="*/ 140 w 3138169"/>
              <a:gd name="connsiteY4" fmla="*/ 1965 h 6895933"/>
              <a:gd name="connsiteX5" fmla="*/ 2858473 w 3138169"/>
              <a:gd name="connsiteY5" fmla="*/ 1965 h 68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169" h="6895933">
                <a:moveTo>
                  <a:pt x="1674821" y="6895933"/>
                </a:moveTo>
                <a:lnTo>
                  <a:pt x="1954180" y="6895933"/>
                </a:lnTo>
                <a:lnTo>
                  <a:pt x="3138169" y="0"/>
                </a:lnTo>
                <a:lnTo>
                  <a:pt x="0" y="0"/>
                </a:lnTo>
                <a:lnTo>
                  <a:pt x="140" y="1965"/>
                </a:lnTo>
                <a:lnTo>
                  <a:pt x="2858473" y="1965"/>
                </a:lnTo>
                <a:close/>
              </a:path>
            </a:pathLst>
          </a:custGeom>
          <a:solidFill>
            <a:srgbClr val="434345">
              <a:alpha val="77647"/>
            </a:srgbClr>
          </a:solidFill>
          <a:ln>
            <a:noFill/>
          </a:ln>
        </p:spPr>
        <p:txBody>
          <a:bodyPr wrap="square" lIns="36000" tIns="36000" rIns="36000" bIns="36000" rtlCol="0" anchor="ctr">
            <a:noAutofit/>
          </a:bodyPr>
          <a:lstStyle/>
          <a:p>
            <a:pPr algn="ctr" hangingPunct="0">
              <a:lnSpc>
                <a:spcPct val="90000"/>
              </a:lnSpc>
              <a:spcBef>
                <a:spcPts val="400"/>
              </a:spcBef>
            </a:pPr>
            <a:endParaRPr lang="en-GB" sz="1200" dirty="0" err="1">
              <a:solidFill>
                <a:schemeClr val="bg1"/>
              </a:solidFill>
            </a:endParaRPr>
          </a:p>
        </p:txBody>
      </p:sp>
      <p:sp>
        <p:nvSpPr>
          <p:cNvPr id="11" name="Rectangle 10">
            <a:extLst>
              <a:ext uri="{FF2B5EF4-FFF2-40B4-BE49-F238E27FC236}">
                <a16:creationId xmlns:a16="http://schemas.microsoft.com/office/drawing/2014/main" xmlns="" id="{DFE7CB43-909B-4AF0-A9F1-64DE422F3F71}"/>
              </a:ext>
            </a:extLst>
          </p:cNvPr>
          <p:cNvSpPr/>
          <p:nvPr/>
        </p:nvSpPr>
        <p:spPr>
          <a:xfrm>
            <a:off x="10404001" y="6508241"/>
            <a:ext cx="878767" cy="224292"/>
          </a:xfrm>
          <a:prstGeom prst="rect">
            <a:avLst/>
          </a:prstGeom>
        </p:spPr>
        <p:txBody>
          <a:bodyPr vert="horz" wrap="none" lIns="0" tIns="0" rIns="0" bIns="0" rtlCol="0" anchor="b">
            <a:normAutofit/>
          </a:bodyPr>
          <a:lstStyle/>
          <a:p>
            <a:pPr lvl="0" algn="r" defTabSz="1232361">
              <a:lnSpc>
                <a:spcPct val="85000"/>
              </a:lnSpc>
              <a:spcBef>
                <a:spcPts val="272"/>
              </a:spcBef>
            </a:pPr>
            <a:r>
              <a:rPr lang="nl-NL" sz="1000" dirty="0">
                <a:solidFill>
                  <a:schemeClr val="bg1"/>
                </a:solidFill>
              </a:rPr>
              <a:t>© Ipsos 2019</a:t>
            </a:r>
          </a:p>
        </p:txBody>
      </p:sp>
    </p:spTree>
    <p:extLst>
      <p:ext uri="{BB962C8B-B14F-4D97-AF65-F5344CB8AC3E}">
        <p14:creationId xmlns:p14="http://schemas.microsoft.com/office/powerpoint/2010/main" val="3729811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1F17-A899-4F0F-BC0A-9AD45F7016A1}"/>
              </a:ext>
            </a:extLst>
          </p:cNvPr>
          <p:cNvSpPr>
            <a:spLocks noGrp="1"/>
          </p:cNvSpPr>
          <p:nvPr>
            <p:ph type="title"/>
          </p:nvPr>
        </p:nvSpPr>
        <p:spPr>
          <a:xfrm>
            <a:off x="550863" y="691333"/>
            <a:ext cx="10845800" cy="674031"/>
          </a:xfrm>
        </p:spPr>
        <p:txBody>
          <a:bodyPr/>
          <a:lstStyle/>
          <a:p>
            <a:r>
              <a:rPr lang="nl-NL" sz="2400" dirty="0"/>
              <a:t>De bereikbaarheid van het Dalweggebied te voet, op de fiets en per auto is goed </a:t>
            </a:r>
          </a:p>
        </p:txBody>
      </p:sp>
      <p:sp>
        <p:nvSpPr>
          <p:cNvPr id="3" name="Text Placeholder 2">
            <a:extLst>
              <a:ext uri="{FF2B5EF4-FFF2-40B4-BE49-F238E27FC236}">
                <a16:creationId xmlns:a16="http://schemas.microsoft.com/office/drawing/2014/main" xmlns="" id="{522C7D72-249E-455F-9B7C-7D000C405144}"/>
              </a:ext>
            </a:extLst>
          </p:cNvPr>
          <p:cNvSpPr>
            <a:spLocks noGrp="1"/>
          </p:cNvSpPr>
          <p:nvPr>
            <p:ph type="body" sz="quarter" idx="14"/>
          </p:nvPr>
        </p:nvSpPr>
        <p:spPr>
          <a:xfrm>
            <a:off x="283335" y="1568229"/>
            <a:ext cx="11681138" cy="4468043"/>
          </a:xfrm>
        </p:spPr>
        <p:txBody>
          <a:bodyPr/>
          <a:lstStyle/>
          <a:p>
            <a:endParaRPr lang="nl-NL" dirty="0">
              <a:sym typeface="Wingdings" pitchFamily="2" charset="2"/>
            </a:endParaRPr>
          </a:p>
          <a:p>
            <a:pPr lvl="0"/>
            <a:r>
              <a:rPr lang="nl-NL" dirty="0"/>
              <a:t>Er is een mogelijkheid om de bereikbaarheid van het Dalweggebied per openbaar vervoer te verbeteren.</a:t>
            </a:r>
          </a:p>
          <a:p>
            <a:pPr lvl="0"/>
            <a:r>
              <a:rPr lang="nl-NL" dirty="0"/>
              <a:t>Momenteel geeft 12% van de respondenten aan dat de bereikbaarheid per openbaar vervoer (zeer) slecht is. </a:t>
            </a:r>
          </a:p>
          <a:p>
            <a:pPr lvl="0"/>
            <a:r>
              <a:rPr lang="nl-NL" dirty="0"/>
              <a:t>Te voet en per fiets is de bereikbaarheid van het Dalweggebied zeer goed. </a:t>
            </a:r>
          </a:p>
          <a:p>
            <a:pPr lvl="0"/>
            <a:r>
              <a:rPr lang="nl-NL" dirty="0"/>
              <a:t>Slechts 2%-5% vindt de bereikbaarheid van het Dalweggebied (zeer) slecht.</a:t>
            </a:r>
          </a:p>
        </p:txBody>
      </p:sp>
      <p:sp>
        <p:nvSpPr>
          <p:cNvPr id="4" name="Text Placeholder 3">
            <a:extLst>
              <a:ext uri="{FF2B5EF4-FFF2-40B4-BE49-F238E27FC236}">
                <a16:creationId xmlns:a16="http://schemas.microsoft.com/office/drawing/2014/main" xmlns="" id="{1D20922A-1943-46C3-B22E-3F4AB33276F8}"/>
              </a:ext>
            </a:extLst>
          </p:cNvPr>
          <p:cNvSpPr>
            <a:spLocks noGrp="1"/>
          </p:cNvSpPr>
          <p:nvPr>
            <p:ph type="body" sz="quarter" idx="15"/>
          </p:nvPr>
        </p:nvSpPr>
        <p:spPr/>
        <p:txBody>
          <a:bodyPr/>
          <a:lstStyle/>
          <a:p>
            <a:r>
              <a:rPr lang="nl-NL" dirty="0"/>
              <a:t>Belangrijkste inzichten</a:t>
            </a:r>
          </a:p>
        </p:txBody>
      </p:sp>
      <p:sp>
        <p:nvSpPr>
          <p:cNvPr id="9" name="Text Placeholder 8">
            <a:extLst>
              <a:ext uri="{FF2B5EF4-FFF2-40B4-BE49-F238E27FC236}">
                <a16:creationId xmlns:a16="http://schemas.microsoft.com/office/drawing/2014/main" xmlns="" id="{B23EE657-6736-4E0D-909A-6ECD09D1F8A1}"/>
              </a:ext>
            </a:extLst>
          </p:cNvPr>
          <p:cNvSpPr>
            <a:spLocks noGrp="1"/>
          </p:cNvSpPr>
          <p:nvPr>
            <p:ph type="body" sz="quarter" idx="18"/>
          </p:nvPr>
        </p:nvSpPr>
        <p:spPr/>
        <p:txBody>
          <a:bodyPr/>
          <a:lstStyle/>
          <a:p>
            <a:r>
              <a:rPr lang="nl-NL"/>
              <a:t>Q4: Wat </a:t>
            </a:r>
            <a:r>
              <a:rPr lang="nl-NL" dirty="0"/>
              <a:t>vindt u van de bereikbaarheid van het Dalweggebied?</a:t>
            </a:r>
          </a:p>
          <a:p>
            <a:r>
              <a:rPr lang="nl-NL" i="1"/>
              <a:t>Basis: alle respondenten (n=493)</a:t>
            </a:r>
            <a:endParaRPr lang="nl-NL" i="1" dirty="0"/>
          </a:p>
        </p:txBody>
      </p:sp>
      <p:sp>
        <p:nvSpPr>
          <p:cNvPr id="7" name="TextBox 6">
            <a:extLst>
              <a:ext uri="{FF2B5EF4-FFF2-40B4-BE49-F238E27FC236}">
                <a16:creationId xmlns:a16="http://schemas.microsoft.com/office/drawing/2014/main" xmlns="" id="{E22E3E17-9075-42CF-9413-F193ECE2EB20}"/>
              </a:ext>
            </a:extLst>
          </p:cNvPr>
          <p:cNvSpPr txBox="1"/>
          <p:nvPr/>
        </p:nvSpPr>
        <p:spPr bwMode="gray">
          <a:xfrm>
            <a:off x="1729734" y="2704247"/>
            <a:ext cx="421590" cy="164212"/>
          </a:xfrm>
          <a:prstGeom prst="rect">
            <a:avLst/>
          </a:prstGeom>
          <a:noFill/>
        </p:spPr>
        <p:txBody>
          <a:bodyPr wrap="none" lIns="0" tIns="0" rIns="0" bIns="0" rtlCol="0">
            <a:spAutoFit/>
          </a:bodyPr>
          <a:lstStyle/>
          <a:p>
            <a:pPr defTabSz="1219170">
              <a:spcBef>
                <a:spcPts val="400"/>
              </a:spcBef>
            </a:pPr>
            <a:r>
              <a:rPr lang="nl-NL" sz="1067" b="1" dirty="0">
                <a:solidFill>
                  <a:srgbClr val="000000"/>
                </a:solidFill>
                <a:cs typeface="Arial" pitchFamily="34" charset="0"/>
              </a:rPr>
              <a:t>Te voet</a:t>
            </a:r>
          </a:p>
        </p:txBody>
      </p:sp>
      <p:sp>
        <p:nvSpPr>
          <p:cNvPr id="10" name="TextBox 9">
            <a:extLst>
              <a:ext uri="{FF2B5EF4-FFF2-40B4-BE49-F238E27FC236}">
                <a16:creationId xmlns:a16="http://schemas.microsoft.com/office/drawing/2014/main" xmlns="" id="{A13A15C0-0F6C-400B-992F-947B842F0DB7}"/>
              </a:ext>
            </a:extLst>
          </p:cNvPr>
          <p:cNvSpPr txBox="1"/>
          <p:nvPr/>
        </p:nvSpPr>
        <p:spPr bwMode="gray">
          <a:xfrm>
            <a:off x="5280732" y="2684920"/>
            <a:ext cx="618759" cy="164212"/>
          </a:xfrm>
          <a:prstGeom prst="rect">
            <a:avLst/>
          </a:prstGeom>
          <a:noFill/>
        </p:spPr>
        <p:txBody>
          <a:bodyPr wrap="none" lIns="0" tIns="0" rIns="0" bIns="0" rtlCol="0">
            <a:spAutoFit/>
          </a:bodyPr>
          <a:lstStyle/>
          <a:p>
            <a:pPr defTabSz="1219170">
              <a:spcBef>
                <a:spcPts val="400"/>
              </a:spcBef>
            </a:pPr>
            <a:r>
              <a:rPr lang="nl-NL" sz="1067" b="1" dirty="0">
                <a:solidFill>
                  <a:srgbClr val="000000"/>
                </a:solidFill>
                <a:cs typeface="Arial" pitchFamily="34" charset="0"/>
              </a:rPr>
              <a:t>Op de fiets</a:t>
            </a:r>
          </a:p>
        </p:txBody>
      </p:sp>
      <p:sp>
        <p:nvSpPr>
          <p:cNvPr id="13" name="TextBox 12">
            <a:extLst>
              <a:ext uri="{FF2B5EF4-FFF2-40B4-BE49-F238E27FC236}">
                <a16:creationId xmlns:a16="http://schemas.microsoft.com/office/drawing/2014/main" xmlns="" id="{C07532BA-E8D2-4EFA-B761-9E56DFB14F6F}"/>
              </a:ext>
            </a:extLst>
          </p:cNvPr>
          <p:cNvSpPr txBox="1"/>
          <p:nvPr/>
        </p:nvSpPr>
        <p:spPr bwMode="gray">
          <a:xfrm>
            <a:off x="8894153" y="2650232"/>
            <a:ext cx="1232710" cy="164212"/>
          </a:xfrm>
          <a:prstGeom prst="rect">
            <a:avLst/>
          </a:prstGeom>
          <a:noFill/>
        </p:spPr>
        <p:txBody>
          <a:bodyPr wrap="none" lIns="0" tIns="0" rIns="0" bIns="0" rtlCol="0">
            <a:spAutoFit/>
          </a:bodyPr>
          <a:lstStyle/>
          <a:p>
            <a:pPr defTabSz="1219170">
              <a:spcBef>
                <a:spcPts val="400"/>
              </a:spcBef>
            </a:pPr>
            <a:r>
              <a:rPr lang="nl-NL" sz="1067" b="1" dirty="0">
                <a:solidFill>
                  <a:srgbClr val="000000"/>
                </a:solidFill>
                <a:cs typeface="Arial" pitchFamily="34" charset="0"/>
              </a:rPr>
              <a:t>Per openbaar vervoer</a:t>
            </a:r>
          </a:p>
        </p:txBody>
      </p:sp>
      <p:pic>
        <p:nvPicPr>
          <p:cNvPr id="11" name="Picture 10">
            <a:extLst>
              <a:ext uri="{FF2B5EF4-FFF2-40B4-BE49-F238E27FC236}">
                <a16:creationId xmlns:a16="http://schemas.microsoft.com/office/drawing/2014/main" xmlns="" id="{6250FE8A-F7C5-4FE0-93B8-366EAA5C6E06}"/>
              </a:ext>
            </a:extLst>
          </p:cNvPr>
          <p:cNvPicPr/>
          <p:nvPr>
            <p:extLst/>
          </p:nvPr>
        </p:nvPicPr>
        <p:blipFill>
          <a:blip r:embed="rId3"/>
          <a:stretch>
            <a:fillRect/>
          </a:stretch>
        </p:blipFill>
        <p:spPr>
          <a:xfrm>
            <a:off x="7360114" y="2814444"/>
            <a:ext cx="5715000" cy="3156187"/>
          </a:xfrm>
          <a:prstGeom prst="rect">
            <a:avLst/>
          </a:prstGeom>
        </p:spPr>
      </p:pic>
      <p:pic>
        <p:nvPicPr>
          <p:cNvPr id="12" name="Picture 11">
            <a:extLst>
              <a:ext uri="{FF2B5EF4-FFF2-40B4-BE49-F238E27FC236}">
                <a16:creationId xmlns:a16="http://schemas.microsoft.com/office/drawing/2014/main" xmlns="" id="{B2D2260E-B867-4EA2-9494-B38C6D633411}"/>
              </a:ext>
            </a:extLst>
          </p:cNvPr>
          <p:cNvPicPr/>
          <p:nvPr>
            <p:extLst/>
          </p:nvPr>
        </p:nvPicPr>
        <p:blipFill>
          <a:blip r:embed="rId4"/>
          <a:stretch>
            <a:fillRect/>
          </a:stretch>
        </p:blipFill>
        <p:spPr>
          <a:xfrm>
            <a:off x="3837904" y="2909094"/>
            <a:ext cx="4572000" cy="2962275"/>
          </a:xfrm>
          <a:prstGeom prst="rect">
            <a:avLst/>
          </a:prstGeom>
        </p:spPr>
      </p:pic>
      <p:pic>
        <p:nvPicPr>
          <p:cNvPr id="14" name="Picture 13">
            <a:extLst>
              <a:ext uri="{FF2B5EF4-FFF2-40B4-BE49-F238E27FC236}">
                <a16:creationId xmlns:a16="http://schemas.microsoft.com/office/drawing/2014/main" xmlns="" id="{07F85AA3-4574-4778-9AA4-5F50BCA6681D}"/>
              </a:ext>
            </a:extLst>
          </p:cNvPr>
          <p:cNvPicPr/>
          <p:nvPr>
            <p:extLst/>
          </p:nvPr>
        </p:nvPicPr>
        <p:blipFill>
          <a:blip r:embed="rId5"/>
          <a:stretch>
            <a:fillRect/>
          </a:stretch>
        </p:blipFill>
        <p:spPr>
          <a:xfrm>
            <a:off x="550863" y="2903065"/>
            <a:ext cx="4381500" cy="2962275"/>
          </a:xfrm>
          <a:prstGeom prst="rect">
            <a:avLst/>
          </a:prstGeom>
        </p:spPr>
      </p:pic>
    </p:spTree>
    <p:extLst>
      <p:ext uri="{BB962C8B-B14F-4D97-AF65-F5344CB8AC3E}">
        <p14:creationId xmlns:p14="http://schemas.microsoft.com/office/powerpoint/2010/main" val="31871190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PSOSEASYUSERTEXT" val="1"/>
</p:tagLst>
</file>

<file path=ppt/tags/tag2.xml><?xml version="1.0" encoding="utf-8"?>
<p:tagLst xmlns:a="http://schemas.openxmlformats.org/drawingml/2006/main" xmlns:r="http://schemas.openxmlformats.org/officeDocument/2006/relationships" xmlns:p="http://schemas.openxmlformats.org/presentationml/2006/main">
  <p:tag name="IPSOSEASYUSERPHOTO" val="1"/>
</p:tagLst>
</file>

<file path=ppt/tags/tag3.xml><?xml version="1.0" encoding="utf-8"?>
<p:tagLst xmlns:a="http://schemas.openxmlformats.org/drawingml/2006/main" xmlns:r="http://schemas.openxmlformats.org/officeDocument/2006/relationships" xmlns:p="http://schemas.openxmlformats.org/presentationml/2006/main">
  <p:tag name="IPSOSEASYUSERTEXT" val="1"/>
</p:tagLst>
</file>

<file path=ppt/tags/tag4.xml><?xml version="1.0" encoding="utf-8"?>
<p:tagLst xmlns:a="http://schemas.openxmlformats.org/drawingml/2006/main" xmlns:r="http://schemas.openxmlformats.org/officeDocument/2006/relationships" xmlns:p="http://schemas.openxmlformats.org/presentationml/2006/main">
  <p:tag name="IPSOSEASYUSERPHOTO" val="1"/>
</p:tagLst>
</file>

<file path=ppt/tags/tag5.xml><?xml version="1.0" encoding="utf-8"?>
<p:tagLst xmlns:a="http://schemas.openxmlformats.org/drawingml/2006/main" xmlns:r="http://schemas.openxmlformats.org/officeDocument/2006/relationships" xmlns:p="http://schemas.openxmlformats.org/presentationml/2006/main">
  <p:tag name="IPSOSEASYUSERTEXT" val="1"/>
</p:tagLst>
</file>

<file path=ppt/theme/theme1.xml><?xml version="1.0" encoding="utf-8"?>
<a:theme xmlns:a="http://schemas.openxmlformats.org/drawingml/2006/main" name="Ipsos-NL Template">
  <a:themeElements>
    <a:clrScheme name="Custom 4">
      <a:dk1>
        <a:srgbClr val="222223"/>
      </a:dk1>
      <a:lt1>
        <a:sysClr val="window" lastClr="FFFFFF"/>
      </a:lt1>
      <a:dk2>
        <a:srgbClr val="8ED2C9"/>
      </a:dk2>
      <a:lt2>
        <a:srgbClr val="149291"/>
      </a:lt2>
      <a:accent1>
        <a:srgbClr val="2F4694"/>
      </a:accent1>
      <a:accent2>
        <a:srgbClr val="888B8D"/>
      </a:accent2>
      <a:accent3>
        <a:srgbClr val="E87722"/>
      </a:accent3>
      <a:accent4>
        <a:srgbClr val="FCBE22"/>
      </a:accent4>
      <a:accent5>
        <a:srgbClr val="C00000"/>
      </a:accent5>
      <a:accent6>
        <a:srgbClr val="7CA241"/>
      </a:accent6>
      <a:hlink>
        <a:srgbClr val="E87722"/>
      </a:hlink>
      <a:folHlink>
        <a:srgbClr val="888B8D"/>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wrap="square" lIns="36000" tIns="36000" rIns="36000" bIns="36000" rtlCol="0" anchor="ctr">
        <a:noAutofit/>
      </a:bodyPr>
      <a:lstStyle>
        <a:defPPr algn="ctr" hangingPunct="0">
          <a:lnSpc>
            <a:spcPct val="90000"/>
          </a:lnSpc>
          <a:spcBef>
            <a:spcPts val="400"/>
          </a:spcBef>
          <a:defRPr sz="1200" dirty="0" err="1" smtClean="0">
            <a:solidFill>
              <a:schemeClr val="bg1"/>
            </a:solidFill>
          </a:defRPr>
        </a:defPPr>
      </a:lst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wrap="square" lIns="0" tIns="0" rIns="0" bIns="0" rtlCol="0">
        <a:spAutoFit/>
      </a:bodyPr>
      <a:lstStyle>
        <a:defPPr marL="0" indent="0" algn="l">
          <a:lnSpc>
            <a:spcPct val="90000"/>
          </a:lnSpc>
          <a:spcBef>
            <a:spcPts val="400"/>
          </a:spcBef>
          <a:buFont typeface="Wingdings" panose="05000000000000000000" pitchFamily="2" charset="2"/>
          <a:buNone/>
          <a:defRPr sz="1200" dirty="0"/>
        </a:defPPr>
      </a:lstStyle>
    </a:txDef>
  </a:objectDefaults>
  <a:extraClrSchemeLst/>
  <a:extLst>
    <a:ext uri="{05A4C25C-085E-4340-85A3-A5531E510DB2}">
      <thm15:themeFamily xmlns:thm15="http://schemas.microsoft.com/office/thememl/2012/main" xmlns="" name="06. Report_NL.potx" id="{61D22ADB-61DA-42AE-9AD0-7FA763AE1123}" vid="{8C122887-540A-4CFC-A306-5578B03168CC}"/>
    </a:ext>
  </a:extLst>
</a:theme>
</file>

<file path=ppt/theme/theme2.xml><?xml version="1.0" encoding="utf-8"?>
<a:theme xmlns:a="http://schemas.openxmlformats.org/drawingml/2006/main" name="1_Ipsos-NL Template">
  <a:themeElements>
    <a:clrScheme name="Custom 4">
      <a:dk1>
        <a:srgbClr val="222223"/>
      </a:dk1>
      <a:lt1>
        <a:sysClr val="window" lastClr="FFFFFF"/>
      </a:lt1>
      <a:dk2>
        <a:srgbClr val="8ED2C9"/>
      </a:dk2>
      <a:lt2>
        <a:srgbClr val="149291"/>
      </a:lt2>
      <a:accent1>
        <a:srgbClr val="2F4694"/>
      </a:accent1>
      <a:accent2>
        <a:srgbClr val="888B8D"/>
      </a:accent2>
      <a:accent3>
        <a:srgbClr val="E87722"/>
      </a:accent3>
      <a:accent4>
        <a:srgbClr val="FCBE22"/>
      </a:accent4>
      <a:accent5>
        <a:srgbClr val="C00000"/>
      </a:accent5>
      <a:accent6>
        <a:srgbClr val="7CA241"/>
      </a:accent6>
      <a:hlink>
        <a:srgbClr val="E87722"/>
      </a:hlink>
      <a:folHlink>
        <a:srgbClr val="888B8D"/>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wrap="square" lIns="36000" tIns="36000" rIns="36000" bIns="36000" rtlCol="0" anchor="ctr">
        <a:noAutofit/>
      </a:bodyPr>
      <a:lstStyle>
        <a:defPPr algn="ctr" hangingPunct="0">
          <a:lnSpc>
            <a:spcPct val="90000"/>
          </a:lnSpc>
          <a:spcBef>
            <a:spcPts val="400"/>
          </a:spcBef>
          <a:defRPr sz="1200" dirty="0" err="1" smtClean="0">
            <a:solidFill>
              <a:schemeClr val="bg1"/>
            </a:solidFill>
          </a:defRPr>
        </a:defPPr>
      </a:lst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wrap="square" lIns="0" tIns="0" rIns="0" bIns="0" rtlCol="0">
        <a:spAutoFit/>
      </a:bodyPr>
      <a:lstStyle>
        <a:defPPr marL="0" indent="0" algn="l">
          <a:lnSpc>
            <a:spcPct val="90000"/>
          </a:lnSpc>
          <a:spcBef>
            <a:spcPts val="400"/>
          </a:spcBef>
          <a:buFont typeface="Wingdings" panose="05000000000000000000" pitchFamily="2" charset="2"/>
          <a:buNone/>
          <a:defRPr sz="1200" dirty="0"/>
        </a:defPPr>
      </a:lstStyle>
    </a:txDef>
  </a:objectDefaults>
  <a:extraClrSchemeLst/>
  <a:extLst>
    <a:ext uri="{05A4C25C-085E-4340-85A3-A5531E510DB2}">
      <thm15:themeFamily xmlns:thm15="http://schemas.microsoft.com/office/thememl/2012/main" xmlns="" name="07. Presentation_NL.potx" id="{C4A2DE41-56B8-49FF-A3EE-AE0BD4915164}" vid="{2AB2F989-2A58-4A87-B347-9A00D1D05D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4" ma:contentTypeDescription="Create a new document." ma:contentTypeScope="" ma:versionID="f73d787eebbf6531dd8ff8f4410aae0d">
  <xsd:schema xmlns:xsd="http://www.w3.org/2001/XMLSchema" xmlns:xs="http://www.w3.org/2001/XMLSchema" xmlns:p="http://schemas.microsoft.com/office/2006/metadata/properties" xmlns:ns2="85c76272-7e4d-4f8f-89d1-3b227e52ef43" targetNamespace="http://schemas.microsoft.com/office/2006/metadata/properties" ma:root="true" ma:fieldsID="87ba5395fcf5ad9ff95c42c616b28730" ns2:_="">
    <xsd:import namespace="85c76272-7e4d-4f8f-89d1-3b227e52ef43"/>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928C91-71A7-4B9A-BBE7-ED9CF82C1C34}">
  <ds:schemaRefs>
    <ds:schemaRef ds:uri="http://purl.org/dc/dcmitype/"/>
    <ds:schemaRef ds:uri="http://purl.org/dc/terms/"/>
    <ds:schemaRef ds:uri="http://schemas.microsoft.com/office/2006/metadata/properties"/>
    <ds:schemaRef ds:uri="http://www.w3.org/XML/1998/namespace"/>
    <ds:schemaRef ds:uri="http://schemas.microsoft.com/office/2006/documentManagement/types"/>
    <ds:schemaRef ds:uri="85c76272-7e4d-4f8f-89d1-3b227e52ef43"/>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41DBA98B-5A71-4E7F-8A85-CBCB97E9BA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9AFF7C-16E5-4F9C-9697-F581EBEA45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06. Report_NL</Template>
  <TotalTime>1735</TotalTime>
  <Words>3090</Words>
  <Application>Microsoft Office PowerPoint</Application>
  <PresentationFormat>Aangepast</PresentationFormat>
  <Paragraphs>295</Paragraphs>
  <Slides>29</Slides>
  <Notes>29</Notes>
  <HiddenSlides>0</HiddenSlides>
  <MMClips>0</MMClips>
  <ScaleCrop>false</ScaleCrop>
  <HeadingPairs>
    <vt:vector size="4" baseType="variant">
      <vt:variant>
        <vt:lpstr>Thema</vt:lpstr>
      </vt:variant>
      <vt:variant>
        <vt:i4>2</vt:i4>
      </vt:variant>
      <vt:variant>
        <vt:lpstr>Diatitels</vt:lpstr>
      </vt:variant>
      <vt:variant>
        <vt:i4>29</vt:i4>
      </vt:variant>
    </vt:vector>
  </HeadingPairs>
  <TitlesOfParts>
    <vt:vector size="31" baseType="lpstr">
      <vt:lpstr>Ipsos-NL Template</vt:lpstr>
      <vt:lpstr>1_Ipsos-NL Template</vt:lpstr>
      <vt:lpstr>Onderzoek naar de invulling van het Dalweggebied in Soest</vt:lpstr>
      <vt:lpstr>Voorwoord</vt:lpstr>
      <vt:lpstr>Onderzoeksresultaten</vt:lpstr>
      <vt:lpstr>Waardering, toevoegingen en mogelijke vervangingen</vt:lpstr>
      <vt:lpstr>Het groen en de cultuurhistorie waaronder de holle Dalweg, de Soesterengweg en de akkers van de Eng moeten behouden blijven</vt:lpstr>
      <vt:lpstr>Het Slakkenhuis en het blauwe kunstwerk hoeven niet behouden te blijven, vindt een meerderheid (resp. 58% en 57%)</vt:lpstr>
      <vt:lpstr>Daghoreca/koffiegelegenheid wordt momenteel door 41% gemist in het Dalweggebied </vt:lpstr>
      <vt:lpstr>Bereikbaarheid, toegankelijkheid, parkeergelegenheid en stallingsmogelijkheden</vt:lpstr>
      <vt:lpstr>De bereikbaarheid van het Dalweggebied te voet, op de fiets en per auto is goed </vt:lpstr>
      <vt:lpstr>Ongeveer de helft is tevreden met het huidige aantal parkeerplaatsen in het Dalweggebied</vt:lpstr>
      <vt:lpstr>Drie op de tien respondenten vinden het huidige aantal stallingsmogelijkheden voor de fiets/brommer/scooter (zeer) goed. Eén op de zes is hierover ontevreden (16%) </vt:lpstr>
      <vt:lpstr>Het Raadhuisplein/het gemeentehuis is te voet (80%) en per fiets (83%) (zeer) toegankelijk. Over de toegankelijkheid van het grasveld achter het gemeentehuis is een kwart ontevreden</vt:lpstr>
      <vt:lpstr>Wat kan er volgens u beter op het gebied van bereikbaarheid en toegankelijkheid in het Dalweggebied?</vt:lpstr>
      <vt:lpstr>De Dalweg wordt vooral gezien als puur functioneel om van A naar B te komen (85% is het hier (zeer) mee eens) </vt:lpstr>
      <vt:lpstr>Kunt u verder toelichten wat u van de Dalweg als weg vindt?</vt:lpstr>
      <vt:lpstr>Veiligheidsgevoelens in het Dalweggebied</vt:lpstr>
      <vt:lpstr>Het gevoel van veiligheid in de voetgangers- en fietserstunnel die de Noordelijke en Zuidelijke Eng verbindt, is zorgwekkend laag</vt:lpstr>
      <vt:lpstr>Huidig gebruik en indeling zones in het Dalweggebied</vt:lpstr>
      <vt:lpstr>Van het Raadhuisplein, het grasveld achter het gemeentehuis (anders dan bij een bezoek aan het gemeentehuis) en de ligweide bij het zwembad wordt nauwelijks gebruik gemaakt</vt:lpstr>
      <vt:lpstr>Activiteiten op het Raadhuisplein en het grasveld achter het Gemeentehuis</vt:lpstr>
      <vt:lpstr>Om in de toekomst meer respondenten gebruik te laten maken van het Raadhuisplein zal er meer zitgelegenheid (50%) en groen (49%) moeten worden gecreëerd, geeft de helft van de respondenten aan </vt:lpstr>
      <vt:lpstr>Eén derde van de respondenten (34%) geeft aan geen andere invulling te willen geven aan de ligweide van het zwembad</vt:lpstr>
      <vt:lpstr>Het toevoegen van woningen levert volgens 68% een positieve bijdrage aan het Dalweggebied, vooral op het gebied van woningbehoefte en in mindere mate op het gebied van levendigheid en veiligheid</vt:lpstr>
      <vt:lpstr>Duurzaamheid in het Dalweggebied</vt:lpstr>
      <vt:lpstr>Door gebruik te maken van duurzame energiebronnen en het toevoegen van meer groen kan de gemeente een voorbeeld stellen</vt:lpstr>
      <vt:lpstr>Onderzoeksopzet</vt:lpstr>
      <vt:lpstr>Onderzoeksverantwoording</vt:lpstr>
      <vt:lpstr>Ipsos stelt de bescherming van respondentgegevens centraal   </vt:lpstr>
      <vt:lpstr>PowerPoint-presentatie</vt:lpstr>
    </vt:vector>
  </TitlesOfParts>
  <Company>Ipsos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Onderzoek 13: Dalweg</dc:title>
  <dc:subject>19044303 Onderzoek 13: Dalweg</dc:subject>
  <dc:creator>Kelly van Dam</dc:creator>
  <cp:lastModifiedBy>Nijland, J.</cp:lastModifiedBy>
  <cp:revision>104</cp:revision>
  <cp:lastPrinted>2019-06-20T13:51:02Z</cp:lastPrinted>
  <dcterms:created xsi:type="dcterms:W3CDTF">2019-06-17T08:22:26Z</dcterms:created>
  <dcterms:modified xsi:type="dcterms:W3CDTF">2019-06-24T08:00:32Z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y fmtid="{D5CDD505-2E9C-101B-9397-08002B2CF9AE}" pid="3" name="Naamformaat">
    <vt:lpwstr>{project}_Ipsos_rep_v0.1</vt:lpwstr>
  </property>
  <property fmtid="{D5CDD505-2E9C-101B-9397-08002B2CF9AE}" pid="4" name="Project">
    <vt:lpwstr>19044303</vt:lpwstr>
  </property>
  <property fmtid="{D5CDD505-2E9C-101B-9397-08002B2CF9AE}" pid="5" name="PubliDate">
    <vt:lpwstr>2018</vt:lpwstr>
  </property>
</Properties>
</file>